
<file path=[Content_Types].xml><?xml version="1.0" encoding="utf-8"?>
<Types xmlns="http://schemas.openxmlformats.org/package/2006/content-types">
  <Default Extension="png" ContentType="image/png"/>
  <Default Extension="mp3" ContentType="audio/mpe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22" r:id="rId2"/>
    <p:sldId id="485" r:id="rId3"/>
    <p:sldId id="486" r:id="rId4"/>
    <p:sldId id="487" r:id="rId5"/>
    <p:sldId id="488" r:id="rId6"/>
    <p:sldId id="489" r:id="rId7"/>
    <p:sldId id="490" r:id="rId8"/>
    <p:sldId id="483" r:id="rId9"/>
    <p:sldId id="461" r:id="rId10"/>
    <p:sldId id="484" r:id="rId11"/>
    <p:sldId id="456" r:id="rId12"/>
    <p:sldId id="457" r:id="rId13"/>
    <p:sldId id="458" r:id="rId14"/>
    <p:sldId id="459" r:id="rId15"/>
    <p:sldId id="460" r:id="rId16"/>
    <p:sldId id="376" r:id="rId17"/>
    <p:sldId id="435" r:id="rId18"/>
    <p:sldId id="378" r:id="rId19"/>
    <p:sldId id="447" r:id="rId20"/>
    <p:sldId id="448" r:id="rId21"/>
    <p:sldId id="438" r:id="rId22"/>
    <p:sldId id="439" r:id="rId23"/>
    <p:sldId id="440" r:id="rId24"/>
    <p:sldId id="441" r:id="rId25"/>
    <p:sldId id="442" r:id="rId26"/>
    <p:sldId id="443" r:id="rId27"/>
    <p:sldId id="444" r:id="rId28"/>
    <p:sldId id="445" r:id="rId29"/>
    <p:sldId id="449" r:id="rId30"/>
    <p:sldId id="359" r:id="rId31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7" userDrawn="1">
          <p15:clr>
            <a:srgbClr val="A4A3A4"/>
          </p15:clr>
        </p15:guide>
        <p15:guide id="2" orient="horz" pos="890" userDrawn="1">
          <p15:clr>
            <a:srgbClr val="A4A3A4"/>
          </p15:clr>
        </p15:guide>
        <p15:guide id="3" orient="horz" pos="3691" userDrawn="1">
          <p15:clr>
            <a:srgbClr val="A4A3A4"/>
          </p15:clr>
        </p15:guide>
        <p15:guide id="4" orient="horz" pos="164" userDrawn="1">
          <p15:clr>
            <a:srgbClr val="A4A3A4"/>
          </p15:clr>
        </p15:guide>
        <p15:guide id="5" orient="horz" pos="1106" userDrawn="1">
          <p15:clr>
            <a:srgbClr val="A4A3A4"/>
          </p15:clr>
        </p15:guide>
        <p15:guide id="6" pos="3918" userDrawn="1">
          <p15:clr>
            <a:srgbClr val="A4A3A4"/>
          </p15:clr>
        </p15:guide>
        <p15:guide id="7" pos="705" userDrawn="1">
          <p15:clr>
            <a:srgbClr val="A4A3A4"/>
          </p15:clr>
        </p15:guide>
        <p15:guide id="8" pos="71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3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6E58"/>
    <a:srgbClr val="0097BB"/>
    <a:srgbClr val="FC598F"/>
    <a:srgbClr val="F6EEB4"/>
    <a:srgbClr val="0B508F"/>
    <a:srgbClr val="FA8572"/>
    <a:srgbClr val="FF6600"/>
    <a:srgbClr val="FB9D8D"/>
    <a:srgbClr val="E6E6E6"/>
    <a:srgbClr val="0F6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30" autoAdjust="0"/>
    <p:restoredTop sz="88817" autoAdjust="0"/>
  </p:normalViewPr>
  <p:slideViewPr>
    <p:cSldViewPr showGuides="1">
      <p:cViewPr varScale="1">
        <p:scale>
          <a:sx n="84" d="100"/>
          <a:sy n="84" d="100"/>
        </p:scale>
        <p:origin x="235" y="110"/>
      </p:cViewPr>
      <p:guideLst>
        <p:guide orient="horz" pos="2177"/>
        <p:guide orient="horz" pos="890"/>
        <p:guide orient="horz" pos="3691"/>
        <p:guide orient="horz" pos="164"/>
        <p:guide orient="horz" pos="1106"/>
        <p:guide pos="3918"/>
        <p:guide pos="705"/>
        <p:guide pos="7102"/>
      </p:guideLst>
    </p:cSldViewPr>
  </p:slideViewPr>
  <p:outlineViewPr>
    <p:cViewPr>
      <p:scale>
        <a:sx n="33" d="100"/>
        <a:sy n="33" d="100"/>
      </p:scale>
      <p:origin x="0" y="-2886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3504" y="102"/>
      </p:cViewPr>
      <p:guideLst>
        <p:guide orient="horz" pos="2903"/>
        <p:guide pos="22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2A5DF1-8774-4230-8730-5D0B065E59F9}" type="datetime1">
              <a:rPr lang="ko-KR" altLang="en-US" smtClean="0">
                <a:solidFill>
                  <a:schemeClr val="tx2"/>
                </a:solidFill>
                <a:latin typeface="+mj-ea"/>
                <a:ea typeface="+mj-ea"/>
              </a:rPr>
              <a:t>2024-03-05</a:t>
            </a:fld>
            <a:endParaRPr lang="ko-KR" altLang="en-US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FD77566-CD65-4859-9FA1-43956DC85B8C}" type="slidenum">
              <a:rPr lang="en-US" altLang="ko-KR">
                <a:solidFill>
                  <a:schemeClr val="tx2"/>
                </a:solidFill>
                <a:latin typeface="+mj-ea"/>
                <a:ea typeface="+mj-ea"/>
              </a:rPr>
              <a:t>‹#›</a:t>
            </a:fld>
            <a:endParaRPr lang="ko-KR" altLang="en-US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FA927124-DA71-41D2-A8E7-C2E326F08932}" type="datetime1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B8796F01-7154-41E0-B48B-A6921757531A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200" rtl="0" eaLnBrk="1" latinLnBrk="0" hangingPunct="1">
      <a:defRPr sz="1600" kern="1200">
        <a:solidFill>
          <a:schemeClr val="tx2"/>
        </a:solidFill>
        <a:latin typeface="+mj-ea"/>
        <a:ea typeface="+mj-ea"/>
        <a:cs typeface="+mn-cs"/>
      </a:defRPr>
    </a:lvl1pPr>
    <a:lvl2pPr marL="609600" algn="l" defTabSz="1219200" rtl="0" eaLnBrk="1" latinLnBrk="0" hangingPunct="1">
      <a:defRPr sz="1600" kern="1200">
        <a:solidFill>
          <a:schemeClr val="tx2"/>
        </a:solidFill>
        <a:latin typeface="+mj-ea"/>
        <a:ea typeface="+mj-ea"/>
        <a:cs typeface="+mn-cs"/>
      </a:defRPr>
    </a:lvl2pPr>
    <a:lvl3pPr marL="1219200" algn="l" defTabSz="1219200" rtl="0" eaLnBrk="1" latinLnBrk="0" hangingPunct="1">
      <a:defRPr sz="1600" kern="1200">
        <a:solidFill>
          <a:schemeClr val="tx2"/>
        </a:solidFill>
        <a:latin typeface="+mj-ea"/>
        <a:ea typeface="+mj-ea"/>
        <a:cs typeface="+mn-cs"/>
      </a:defRPr>
    </a:lvl3pPr>
    <a:lvl4pPr marL="1828165" algn="l" defTabSz="1219200" rtl="0" eaLnBrk="1" latinLnBrk="0" hangingPunct="1">
      <a:defRPr sz="1600" kern="1200">
        <a:solidFill>
          <a:schemeClr val="tx2"/>
        </a:solidFill>
        <a:latin typeface="+mj-ea"/>
        <a:ea typeface="+mj-ea"/>
        <a:cs typeface="+mn-cs"/>
      </a:defRPr>
    </a:lvl4pPr>
    <a:lvl5pPr marL="2437765" algn="l" defTabSz="1219200" rtl="0" eaLnBrk="1" latinLnBrk="0" hangingPunct="1">
      <a:defRPr sz="1600" kern="1200">
        <a:solidFill>
          <a:schemeClr val="tx2"/>
        </a:solidFill>
        <a:latin typeface="+mj-ea"/>
        <a:ea typeface="+mj-ea"/>
        <a:cs typeface="+mn-cs"/>
      </a:defRPr>
    </a:lvl5pPr>
    <a:lvl6pPr marL="30473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US" altLang="ko-KR" smtClean="0"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594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US" altLang="ko-KR" smtClean="0"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US" altLang="ko-KR" smtClean="0"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US" altLang="ko-KR" smtClean="0"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US" altLang="ko-KR" smtClean="0"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US" altLang="ko-KR" smtClean="0"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US" altLang="ko-KR" smtClean="0"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US" altLang="ko-KR" smtClean="0"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1E98-A88D-4EDD-9B7B-150DA82C7887}" type="datetime1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 추가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1E98-A88D-4EDD-9B7B-150DA82C7887}" type="datetime1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 추가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1E98-A88D-4EDD-9B7B-150DA82C7887}" type="datetime1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 추가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8551196" y="5619750"/>
            <a:ext cx="1295090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0800000">
            <a:off x="4220" y="-4221"/>
            <a:ext cx="1097861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982146" y="400020"/>
            <a:ext cx="1909755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531" y="358614"/>
            <a:ext cx="4149723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82" y="6356351"/>
            <a:ext cx="2742486" cy="365125"/>
          </a:xfrm>
        </p:spPr>
        <p:txBody>
          <a:bodyPr/>
          <a:lstStyle/>
          <a:p>
            <a:pPr defTabSz="914126">
              <a:defRPr/>
            </a:pPr>
            <a:r>
              <a:rPr lang="en-US" b="1" cap="all" spc="100" smtClean="0">
                <a:solidFill>
                  <a:prstClr val="black">
                    <a:tint val="75000"/>
                  </a:prstClr>
                </a:solidFill>
                <a:latin typeface="Source Sans Pro"/>
              </a:rPr>
              <a:t>2/1/20XX</a:t>
            </a:r>
            <a:endParaRPr lang="en-US" b="1" cap="all" spc="100" dirty="0">
              <a:solidFill>
                <a:prstClr val="black">
                  <a:tint val="75000"/>
                </a:prstClr>
              </a:solidFill>
              <a:latin typeface="Source Sans Pro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49" y="6356351"/>
            <a:ext cx="4113728" cy="365125"/>
          </a:xfrm>
        </p:spPr>
        <p:txBody>
          <a:bodyPr/>
          <a:lstStyle/>
          <a:p>
            <a:pPr defTabSz="914126">
              <a:defRPr/>
            </a:pPr>
            <a:r>
              <a:rPr lang="en-US" b="1" cap="all" spc="100" smtClean="0">
                <a:solidFill>
                  <a:prstClr val="black">
                    <a:tint val="75000"/>
                  </a:prstClr>
                </a:solidFill>
                <a:latin typeface="Source Sans Pro"/>
              </a:rPr>
              <a:t>PRESENTATION TITLE</a:t>
            </a:r>
            <a:endParaRPr lang="en-US" b="1" cap="all" spc="100" dirty="0">
              <a:solidFill>
                <a:prstClr val="black">
                  <a:tint val="75000"/>
                </a:prstClr>
              </a:solidFill>
              <a:latin typeface="Source Sans Pro"/>
            </a:endParaRP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8357" y="6356351"/>
            <a:ext cx="2742486" cy="365125"/>
          </a:xfrm>
        </p:spPr>
        <p:txBody>
          <a:bodyPr/>
          <a:lstStyle/>
          <a:p>
            <a:pPr defTabSz="914126">
              <a:defRPr/>
            </a:pPr>
            <a:fld id="{5EA792F7-1D9E-4C7E-A103-E8EDFDC2691E}" type="slidenum">
              <a:rPr lang="en-US" b="1" cap="all" spc="100" smtClean="0">
                <a:solidFill>
                  <a:prstClr val="black">
                    <a:tint val="75000"/>
                  </a:prstClr>
                </a:solidFill>
                <a:latin typeface="Source Sans Pro"/>
              </a:rPr>
              <a:pPr defTabSz="914126">
                <a:defRPr/>
              </a:pPr>
              <a:t>‹#›</a:t>
            </a:fld>
            <a:endParaRPr lang="en-US" b="1" cap="all" spc="100" dirty="0">
              <a:solidFill>
                <a:prstClr val="black">
                  <a:tint val="75000"/>
                </a:prstClr>
              </a:solidFill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247998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" y="3"/>
            <a:ext cx="2133660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" y="3"/>
            <a:ext cx="2133660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480926" y="743744"/>
            <a:ext cx="4858990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379370" y="648365"/>
            <a:ext cx="4858990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0873" y="799275"/>
            <a:ext cx="4578475" cy="3028072"/>
          </a:xfrm>
        </p:spPr>
        <p:txBody>
          <a:bodyPr/>
          <a:lstStyle>
            <a:lvl1pPr algn="ctr">
              <a:defRPr sz="5998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0873" y="3919423"/>
            <a:ext cx="4578475" cy="1166797"/>
          </a:xfrm>
        </p:spPr>
        <p:txBody>
          <a:bodyPr/>
          <a:lstStyle>
            <a:lvl1pPr algn="ctr">
              <a:buNone/>
              <a:defRPr sz="2399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199052" y="4074365"/>
            <a:ext cx="365030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599851" y="5333060"/>
            <a:ext cx="1588974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599851" y="5333060"/>
            <a:ext cx="1588974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9802922" y="1581418"/>
            <a:ext cx="84352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199052" y="4074365"/>
            <a:ext cx="365030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6578" y="1957246"/>
            <a:ext cx="4206851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976947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1E98-A88D-4EDD-9B7B-150DA82C7887}" type="datetime1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 추가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1E98-A88D-4EDD-9B7B-150DA82C7887}" type="datetime1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 추가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1E98-A88D-4EDD-9B7B-150DA82C7887}" type="datetime1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 추가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1E98-A88D-4EDD-9B7B-150DA82C7887}" type="datetime1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 추가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1E98-A88D-4EDD-9B7B-150DA82C7887}" type="datetime1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 추가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1E98-A88D-4EDD-9B7B-150DA82C7887}" type="datetime1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 추가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1E98-A88D-4EDD-9B7B-150DA82C7887}" type="datetime1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 추가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1E98-A88D-4EDD-9B7B-150DA82C7887}" type="datetime1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 추가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61E98-A88D-4EDD-9B7B-150DA82C7887}" type="datetime1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바닥글 추가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7DED6-D4C7-42EE-AB49-D2E39E64FDE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microsoft.com/office/2007/relationships/media" Target="../media/media7.mp3"/><Relationship Id="rId18" Type="http://schemas.openxmlformats.org/officeDocument/2006/relationships/audio" Target="../media/media9.mp3"/><Relationship Id="rId26" Type="http://schemas.openxmlformats.org/officeDocument/2006/relationships/image" Target="../media/image5.png"/><Relationship Id="rId3" Type="http://schemas.microsoft.com/office/2007/relationships/media" Target="../media/media2.mp3"/><Relationship Id="rId21" Type="http://schemas.microsoft.com/office/2007/relationships/media" Target="../media/media11.mp3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17" Type="http://schemas.microsoft.com/office/2007/relationships/media" Target="../media/media9.mp3"/><Relationship Id="rId25" Type="http://schemas.openxmlformats.org/officeDocument/2006/relationships/image" Target="../media/image1.png"/><Relationship Id="rId2" Type="http://schemas.openxmlformats.org/officeDocument/2006/relationships/audio" Target="../media/media1.mp3"/><Relationship Id="rId16" Type="http://schemas.openxmlformats.org/officeDocument/2006/relationships/audio" Target="../media/media8.mp3"/><Relationship Id="rId20" Type="http://schemas.openxmlformats.org/officeDocument/2006/relationships/audio" Target="../media/media10.mp3"/><Relationship Id="rId29" Type="http://schemas.openxmlformats.org/officeDocument/2006/relationships/image" Target="../media/image7.pn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24" Type="http://schemas.openxmlformats.org/officeDocument/2006/relationships/notesSlide" Target="../notesSlides/notesSlide4.xml"/><Relationship Id="rId32" Type="http://schemas.openxmlformats.org/officeDocument/2006/relationships/image" Target="../media/image6.jpeg"/><Relationship Id="rId5" Type="http://schemas.microsoft.com/office/2007/relationships/media" Target="../media/media3.mp3"/><Relationship Id="rId15" Type="http://schemas.microsoft.com/office/2007/relationships/media" Target="../media/media8.mp3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2.png"/><Relationship Id="rId10" Type="http://schemas.openxmlformats.org/officeDocument/2006/relationships/audio" Target="../media/media5.mp3"/><Relationship Id="rId19" Type="http://schemas.microsoft.com/office/2007/relationships/media" Target="../media/media10.mp3"/><Relationship Id="rId31" Type="http://schemas.openxmlformats.org/officeDocument/2006/relationships/image" Target="../media/image9.png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audio" Target="../media/media7.mp3"/><Relationship Id="rId22" Type="http://schemas.openxmlformats.org/officeDocument/2006/relationships/audio" Target="../media/media11.mp3"/><Relationship Id="rId27" Type="http://schemas.openxmlformats.org/officeDocument/2006/relationships/image" Target="../media/image6.svg"/><Relationship Id="rId30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sv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6.jpe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2.png"/><Relationship Id="rId10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8.GIF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12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audio" Target="../media/media12.mp3"/><Relationship Id="rId7" Type="http://schemas.openxmlformats.org/officeDocument/2006/relationships/image" Target="../media/image2.png"/><Relationship Id="rId12" Type="http://schemas.openxmlformats.org/officeDocument/2006/relationships/image" Target="../media/image6.jpeg"/><Relationship Id="rId2" Type="http://schemas.microsoft.com/office/2007/relationships/media" Target="../media/media12.mp3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1.png"/><Relationship Id="rId10" Type="http://schemas.openxmlformats.org/officeDocument/2006/relationships/image" Target="../media/image3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8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10" Type="http://schemas.openxmlformats.org/officeDocument/2006/relationships/image" Target="../media/image6.jpe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7.mp3"/><Relationship Id="rId13" Type="http://schemas.openxmlformats.org/officeDocument/2006/relationships/image" Target="../media/image5.png"/><Relationship Id="rId3" Type="http://schemas.microsoft.com/office/2007/relationships/media" Target="../media/media15.mp3"/><Relationship Id="rId7" Type="http://schemas.microsoft.com/office/2007/relationships/media" Target="../media/media17.mp3"/><Relationship Id="rId12" Type="http://schemas.openxmlformats.org/officeDocument/2006/relationships/image" Target="../media/image1.png"/><Relationship Id="rId17" Type="http://schemas.openxmlformats.org/officeDocument/2006/relationships/image" Target="../media/image6.jpeg"/><Relationship Id="rId2" Type="http://schemas.openxmlformats.org/officeDocument/2006/relationships/audio" Target="../media/media14.mp3"/><Relationship Id="rId16" Type="http://schemas.openxmlformats.org/officeDocument/2006/relationships/image" Target="../media/image42.GIF"/><Relationship Id="rId1" Type="http://schemas.microsoft.com/office/2007/relationships/media" Target="../media/media14.mp3"/><Relationship Id="rId6" Type="http://schemas.openxmlformats.org/officeDocument/2006/relationships/audio" Target="../media/media16.mp3"/><Relationship Id="rId11" Type="http://schemas.openxmlformats.org/officeDocument/2006/relationships/slideLayout" Target="../slideLayouts/slideLayout2.xml"/><Relationship Id="rId5" Type="http://schemas.microsoft.com/office/2007/relationships/media" Target="../media/media16.mp3"/><Relationship Id="rId15" Type="http://schemas.openxmlformats.org/officeDocument/2006/relationships/image" Target="../media/image9.png"/><Relationship Id="rId10" Type="http://schemas.openxmlformats.org/officeDocument/2006/relationships/audio" Target="../media/media18.mp3"/><Relationship Id="rId4" Type="http://schemas.openxmlformats.org/officeDocument/2006/relationships/audio" Target="../media/media15.mp3"/><Relationship Id="rId9" Type="http://schemas.microsoft.com/office/2007/relationships/media" Target="../media/media18.mp3"/><Relationship Id="rId1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5.png"/><Relationship Id="rId5" Type="http://schemas.openxmlformats.org/officeDocument/2006/relationships/image" Target="../media/image46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479376" y="4316725"/>
            <a:ext cx="6188990" cy="357080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503731" y="6108684"/>
            <a:ext cx="685094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022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82425" y="1066645"/>
            <a:ext cx="547260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5400" b="1" dirty="0">
                <a:ln w="0"/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05 </a:t>
            </a:r>
            <a:r>
              <a:rPr lang="ko-KR" altLang="en-US" sz="5400" b="1" dirty="0">
                <a:ln w="0"/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과</a:t>
            </a:r>
            <a:r>
              <a:rPr lang="en-US" altLang="ko-KR" sz="5400" b="1" dirty="0">
                <a:ln w="0"/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  </a:t>
            </a:r>
            <a:r>
              <a:rPr lang="ko-KR" altLang="en-US" sz="8000" b="1" dirty="0">
                <a:ln w="0"/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시간</a:t>
            </a:r>
            <a:endParaRPr lang="en-US" altLang="ko-KR" sz="7200" b="1" dirty="0">
              <a:ln w="0"/>
              <a:solidFill>
                <a:srgbClr val="F96E58"/>
              </a:solidFill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1653" y="4869159"/>
            <a:ext cx="3265532" cy="16522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6216" y="3529172"/>
            <a:ext cx="45368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_</a:t>
            </a:r>
            <a:r>
              <a:rPr lang="ko-KR" altLang="en-US" sz="3600" b="1" dirty="0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어휘 </a:t>
            </a:r>
            <a:r>
              <a:rPr lang="en-US" altLang="ko-KR" sz="36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&amp; </a:t>
            </a:r>
            <a:r>
              <a:rPr lang="ko-KR" altLang="en-US" sz="36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표현</a:t>
            </a:r>
            <a:r>
              <a:rPr lang="en-US" altLang="ko-KR" sz="36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&amp; </a:t>
            </a:r>
            <a:r>
              <a:rPr lang="ko-KR" altLang="en-US" sz="36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문법</a:t>
            </a:r>
            <a:r>
              <a:rPr lang="en-US" altLang="ko-KR" sz="36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_</a:t>
            </a:r>
          </a:p>
          <a:p>
            <a:pPr algn="ctr">
              <a:lnSpc>
                <a:spcPct val="150000"/>
              </a:lnSpc>
            </a:pPr>
            <a:r>
              <a:rPr lang="en-US" altLang="ko-KR" sz="36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-</a:t>
            </a:r>
            <a:r>
              <a:rPr lang="ko-KR" altLang="en-US" sz="36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듣고 말하기</a:t>
            </a:r>
            <a:r>
              <a:rPr lang="en-US" altLang="ko-KR" sz="36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-</a:t>
            </a:r>
            <a:endParaRPr lang="en-US" altLang="ko-KR" sz="3600" b="1" dirty="0">
              <a:solidFill>
                <a:srgbClr val="0097BB"/>
              </a:solidFill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3942" y="2132856"/>
            <a:ext cx="604524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8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ko-KR" altLang="en-US" sz="48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친구를  몇시에 만나요</a:t>
            </a:r>
            <a:r>
              <a:rPr lang="en-US" altLang="ko-KR" sz="48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?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741" y="692696"/>
            <a:ext cx="6164495" cy="4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2"/>
          <p:cNvSpPr txBox="1"/>
          <p:nvPr/>
        </p:nvSpPr>
        <p:spPr>
          <a:xfrm>
            <a:off x="-303610" y="5788421"/>
            <a:ext cx="690232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[WANG X SRV] _</a:t>
            </a:r>
            <a:r>
              <a:rPr lang="ko-KR" altLang="en-US" sz="24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삼성사원을 위한  </a:t>
            </a:r>
            <a:endParaRPr lang="vi-VN" altLang="ko-KR" sz="2400" b="1" dirty="0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  <a:p>
            <a:pPr algn="ctr"/>
            <a:r>
              <a:rPr lang="en-US" altLang="ko-KR" sz="24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Basic </a:t>
            </a:r>
            <a:r>
              <a:rPr lang="ko-KR" altLang="en-US" sz="24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한국어</a:t>
            </a:r>
            <a:r>
              <a:rPr lang="vi-VN" altLang="ko-KR" sz="24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ko-KR" altLang="en-US" sz="24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과정</a:t>
            </a:r>
            <a:endParaRPr lang="vi-VN" altLang="ko-KR" sz="2400" b="1" dirty="0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  <a:p>
            <a:pPr algn="ctr"/>
            <a:r>
              <a:rPr lang="en-US" altLang="ko-KR" sz="24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endParaRPr lang="en-US" sz="2400" b="1" dirty="0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734;p37"/>
          <p:cNvSpPr/>
          <p:nvPr/>
        </p:nvSpPr>
        <p:spPr>
          <a:xfrm rot="16200000">
            <a:off x="9686896" y="702905"/>
            <a:ext cx="1516651" cy="1516254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rgbClr val="0097BB"/>
          </a:solidFill>
          <a:ln>
            <a:noFill/>
          </a:ln>
        </p:spPr>
        <p:txBody>
          <a:bodyPr spcFirstLastPara="1" wrap="square" lIns="60956" tIns="30463" rIns="60956" bIns="30463" anchor="ctr" anchorCtr="0">
            <a:noAutofit/>
          </a:bodyPr>
          <a:lstStyle/>
          <a:p>
            <a:endParaRPr sz="6400">
              <a:solidFill>
                <a:schemeClr val="dk1"/>
              </a:solidFill>
              <a:latin typeface="Gowun Batang" pitchFamily="2" charset="-127"/>
              <a:ea typeface="Gowun Batang" pitchFamily="2" charset="-127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1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11568366" y="5890459"/>
            <a:ext cx="340209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GB" b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</a:t>
            </a:r>
            <a:fld id="{00000000-1234-1234-1234-123412341234}" type="slidenum">
              <a:rPr lang="en-GB" b="1" smtClean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10</a:t>
            </a:fld>
            <a:endParaRPr b="1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492465" y="5917562"/>
            <a:ext cx="382368" cy="605151"/>
          </a:xfrm>
          <a:prstGeom prst="rect">
            <a:avLst/>
          </a:prstGeom>
          <a:solidFill>
            <a:srgbClr val="F26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sz="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132389" y="5921525"/>
            <a:ext cx="2742446" cy="605151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b="1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9865748" y="6004686"/>
            <a:ext cx="1637983" cy="430887"/>
            <a:chOff x="932006" y="4596578"/>
            <a:chExt cx="1228807" cy="323165"/>
          </a:xfrm>
        </p:grpSpPr>
        <p:sp>
          <p:nvSpPr>
            <p:cNvPr id="47" name="TextBox 46"/>
            <p:cNvSpPr txBox="1"/>
            <p:nvPr/>
          </p:nvSpPr>
          <p:spPr>
            <a:xfrm>
              <a:off x="948818" y="4596578"/>
              <a:ext cx="121199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Trung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tâm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ngoại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ngữ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</a:p>
            <a:p>
              <a:r>
                <a:rPr lang="en-US" sz="1300" b="1">
                  <a:solidFill>
                    <a:srgbClr val="F26E58"/>
                  </a:solidFill>
                  <a:latin typeface="Gowun Batang" pitchFamily="2" charset="-127"/>
                  <a:ea typeface="Gowun Batang" pitchFamily="2" charset="-127"/>
                </a:rPr>
                <a:t>WANG language</a:t>
              </a:r>
              <a:endParaRPr lang="en-GB" sz="1300" b="1">
                <a:solidFill>
                  <a:srgbClr val="F26E58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932006" y="4642307"/>
              <a:ext cx="0" cy="2645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/>
          <p:cNvCxnSpPr/>
          <p:nvPr/>
        </p:nvCxnSpPr>
        <p:spPr>
          <a:xfrm>
            <a:off x="11492464" y="5921522"/>
            <a:ext cx="0" cy="60515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Graphic 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306038" y="6038872"/>
            <a:ext cx="393597" cy="381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503731" y="6108684"/>
            <a:ext cx="685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06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055121" y="156437"/>
            <a:ext cx="6877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Cách nói giờ trong tiếng Hàn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6038" y="908779"/>
            <a:ext cx="8198078" cy="430887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 </a:t>
            </a:r>
            <a:r>
              <a:rPr lang="en-US" altLang="ko-KR" sz="2200" b="1" dirty="0" err="1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Sử</a:t>
            </a:r>
            <a:r>
              <a:rPr lang="en-US" altLang="ko-KR" sz="2200" b="1" dirty="0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200" b="1" dirty="0" err="1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dụng</a:t>
            </a:r>
            <a:r>
              <a:rPr lang="en-US" altLang="ko-KR" sz="2200" b="1" dirty="0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200" b="1" dirty="0" err="1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hệ</a:t>
            </a:r>
            <a:r>
              <a:rPr lang="en-US" altLang="ko-KR" sz="2200" b="1" dirty="0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vi-VN" altLang="ko-KR" sz="2200" b="1" dirty="0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số </a:t>
            </a:r>
            <a:r>
              <a:rPr lang="en-US" altLang="ko-KR" sz="2200" b="1" dirty="0" err="1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đếm</a:t>
            </a:r>
            <a:r>
              <a:rPr lang="en-US" altLang="ko-KR" sz="2200" b="1" dirty="0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200" b="1" dirty="0" err="1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Thuần</a:t>
            </a:r>
            <a:r>
              <a:rPr lang="en-US" altLang="ko-KR" sz="2200" b="1" dirty="0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200" b="1" dirty="0" err="1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Hàn</a:t>
            </a:r>
            <a:r>
              <a:rPr lang="en-US" altLang="ko-KR" sz="2200" b="1" dirty="0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+ </a:t>
            </a:r>
            <a:r>
              <a:rPr lang="ko-KR" altLang="en-US" sz="2200" b="1" dirty="0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</a:t>
            </a:r>
            <a:r>
              <a:rPr lang="en-US" altLang="ko-KR" sz="2200" b="1" dirty="0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, </a:t>
            </a:r>
            <a:r>
              <a:rPr lang="en-US" altLang="ko-KR" sz="2200" b="1" dirty="0" err="1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số</a:t>
            </a:r>
            <a:r>
              <a:rPr lang="en-US" altLang="ko-KR" sz="2200" b="1" dirty="0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200" b="1" dirty="0" err="1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đếm</a:t>
            </a:r>
            <a:r>
              <a:rPr lang="en-US" altLang="ko-KR" sz="2200" b="1" dirty="0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200" b="1" dirty="0" err="1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Hán</a:t>
            </a:r>
            <a:r>
              <a:rPr lang="en-US" altLang="ko-KR" sz="2200" b="1" dirty="0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- Hàn + </a:t>
            </a:r>
            <a:r>
              <a:rPr lang="ko-KR" altLang="en-US" sz="2200" b="1" dirty="0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7788" y="2201891"/>
            <a:ext cx="94869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Ví dụ: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49796" y="2844235"/>
            <a:ext cx="800735" cy="4298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9 giờ</a:t>
            </a:r>
          </a:p>
        </p:txBody>
      </p:sp>
      <p:sp>
        <p:nvSpPr>
          <p:cNvPr id="52" name="Right Arrow 51"/>
          <p:cNvSpPr/>
          <p:nvPr/>
        </p:nvSpPr>
        <p:spPr>
          <a:xfrm>
            <a:off x="1905584" y="2973737"/>
            <a:ext cx="216024" cy="144016"/>
          </a:xfrm>
          <a:prstGeom prst="rightArrow">
            <a:avLst/>
          </a:prstGeom>
          <a:solidFill>
            <a:srgbClr val="0097BB"/>
          </a:solidFill>
          <a:ln>
            <a:solidFill>
              <a:srgbClr val="009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753902" y="2844235"/>
            <a:ext cx="618490" cy="4298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9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921142" y="2845690"/>
            <a:ext cx="1507490" cy="4298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9 giờ 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đúng</a:t>
            </a:r>
            <a:endParaRPr lang="ko-KR" altLang="en-US" sz="2200" b="1">
              <a:solidFill>
                <a:srgbClr val="F96E58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8925013" y="2941799"/>
            <a:ext cx="216024" cy="144016"/>
          </a:xfrm>
          <a:prstGeom prst="rightArrow">
            <a:avLst/>
          </a:prstGeom>
          <a:solidFill>
            <a:srgbClr val="0097BB"/>
          </a:solidFill>
          <a:ln>
            <a:solidFill>
              <a:srgbClr val="009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773331" y="2812297"/>
            <a:ext cx="1263650" cy="4298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정각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9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6373641" y="2874265"/>
            <a:ext cx="0" cy="368172"/>
          </a:xfrm>
          <a:prstGeom prst="line">
            <a:avLst/>
          </a:prstGeom>
          <a:ln w="19050">
            <a:solidFill>
              <a:srgbClr val="F96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25"/>
          <p:cNvSpPr txBox="1"/>
          <p:nvPr/>
        </p:nvSpPr>
        <p:spPr>
          <a:xfrm>
            <a:off x="405646" y="1560158"/>
            <a:ext cx="29667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§"/>
            </a:pP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Cách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nói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giờ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đúng</a:t>
            </a:r>
            <a:endParaRPr lang="en-US" altLang="ko-KR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3286100" y="1701832"/>
            <a:ext cx="216024" cy="144016"/>
          </a:xfrm>
          <a:prstGeom prst="rightArrow">
            <a:avLst/>
          </a:prstGeom>
          <a:solidFill>
            <a:srgbClr val="0097BB"/>
          </a:solidFill>
          <a:ln>
            <a:solidFill>
              <a:srgbClr val="009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25"/>
          <p:cNvSpPr txBox="1"/>
          <p:nvPr/>
        </p:nvSpPr>
        <p:spPr>
          <a:xfrm>
            <a:off x="3533318" y="1551268"/>
            <a:ext cx="342519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Giờ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(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số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Thuần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Hàn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) </a:t>
            </a:r>
            <a:r>
              <a:rPr lang="en-US" altLang="ko-KR" sz="22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+ </a:t>
            </a:r>
            <a:r>
              <a:rPr lang="ko-KR" altLang="en-US" sz="22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886500" y="1550290"/>
            <a:ext cx="0" cy="368172"/>
          </a:xfrm>
          <a:prstGeom prst="line">
            <a:avLst/>
          </a:prstGeom>
          <a:ln w="19050">
            <a:solidFill>
              <a:srgbClr val="F96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5"/>
          <p:cNvSpPr txBox="1"/>
          <p:nvPr/>
        </p:nvSpPr>
        <p:spPr>
          <a:xfrm>
            <a:off x="6958508" y="1558945"/>
            <a:ext cx="433832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ko-KR" altLang="en-US" sz="22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정각</a:t>
            </a:r>
            <a:r>
              <a:rPr lang="en-US" altLang="ko-KR" sz="22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+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Giờ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(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số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Thuần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Hàn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) + </a:t>
            </a:r>
            <a:r>
              <a:rPr lang="ko-KR" altLang="en-US" sz="22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</a:p>
        </p:txBody>
      </p:sp>
      <p:sp>
        <p:nvSpPr>
          <p:cNvPr id="8" name="Rectangles 7"/>
          <p:cNvSpPr/>
          <p:nvPr/>
        </p:nvSpPr>
        <p:spPr>
          <a:xfrm>
            <a:off x="390525" y="1485265"/>
            <a:ext cx="10960100" cy="50419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TextBox 25"/>
          <p:cNvSpPr txBox="1"/>
          <p:nvPr/>
        </p:nvSpPr>
        <p:spPr>
          <a:xfrm>
            <a:off x="3501907" y="2853653"/>
            <a:ext cx="261747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(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아홉시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200" b="1">
                <a:solidFill>
                  <a:schemeClr val="accent2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or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아홉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)</a:t>
            </a:r>
          </a:p>
        </p:txBody>
      </p:sp>
      <p:sp>
        <p:nvSpPr>
          <p:cNvPr id="11" name="TextBox 25"/>
          <p:cNvSpPr txBox="1"/>
          <p:nvPr/>
        </p:nvSpPr>
        <p:spPr>
          <a:xfrm>
            <a:off x="405647" y="3738843"/>
            <a:ext cx="206819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charset="0"/>
              <a:buChar char="§"/>
            </a:pPr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Nói giờ hơn 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2893644" y="3880517"/>
            <a:ext cx="216024" cy="144016"/>
          </a:xfrm>
          <a:prstGeom prst="rightArrow">
            <a:avLst/>
          </a:prstGeom>
          <a:solidFill>
            <a:srgbClr val="0097BB"/>
          </a:solidFill>
          <a:ln>
            <a:solidFill>
              <a:srgbClr val="009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TextBox 25"/>
          <p:cNvSpPr txBox="1"/>
          <p:nvPr/>
        </p:nvSpPr>
        <p:spPr>
          <a:xfrm>
            <a:off x="3357762" y="3729953"/>
            <a:ext cx="68757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Giờ (số Thuần Hàn) 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+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 </a:t>
            </a:r>
            <a:r>
              <a:rPr lang="en-US" altLang="ko-KR" sz="2200" b="1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+ Phút (số Hán Hàn)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+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분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</a:p>
        </p:txBody>
      </p:sp>
      <p:sp>
        <p:nvSpPr>
          <p:cNvPr id="16" name="Rectangles 15"/>
          <p:cNvSpPr/>
          <p:nvPr/>
        </p:nvSpPr>
        <p:spPr>
          <a:xfrm>
            <a:off x="390525" y="3664585"/>
            <a:ext cx="9843017" cy="50419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TextBox 55"/>
          <p:cNvSpPr txBox="1"/>
          <p:nvPr/>
        </p:nvSpPr>
        <p:spPr>
          <a:xfrm>
            <a:off x="560149" y="4584664"/>
            <a:ext cx="2049780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</a:rPr>
              <a:t>10 giờ 15 (phút)</a:t>
            </a:r>
          </a:p>
        </p:txBody>
      </p:sp>
      <p:sp>
        <p:nvSpPr>
          <p:cNvPr id="26" name="TextBox 56"/>
          <p:cNvSpPr txBox="1"/>
          <p:nvPr/>
        </p:nvSpPr>
        <p:spPr>
          <a:xfrm>
            <a:off x="543634" y="5459720"/>
            <a:ext cx="2118360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</a:rPr>
              <a:t>11 giờ 45 (phút) </a:t>
            </a:r>
            <a:endParaRPr lang="en-US" altLang="ko-KR" sz="2000" b="1">
              <a:solidFill>
                <a:srgbClr val="F96E58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3098226" y="4708904"/>
            <a:ext cx="216024" cy="144016"/>
          </a:xfrm>
          <a:prstGeom prst="rightArrow">
            <a:avLst/>
          </a:prstGeom>
          <a:solidFill>
            <a:srgbClr val="0097BB"/>
          </a:solidFill>
          <a:ln>
            <a:solidFill>
              <a:srgbClr val="009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TextBox 64"/>
          <p:cNvSpPr txBox="1"/>
          <p:nvPr/>
        </p:nvSpPr>
        <p:spPr>
          <a:xfrm>
            <a:off x="3842189" y="4595371"/>
            <a:ext cx="1318260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10</a:t>
            </a:r>
            <a:r>
              <a:rPr lang="ko-KR" altLang="en-US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15</a:t>
            </a:r>
            <a:r>
              <a:rPr lang="ko-KR" altLang="en-US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분</a:t>
            </a:r>
          </a:p>
        </p:txBody>
      </p:sp>
      <p:sp>
        <p:nvSpPr>
          <p:cNvPr id="29" name="Right Arrow 28"/>
          <p:cNvSpPr/>
          <p:nvPr/>
        </p:nvSpPr>
        <p:spPr>
          <a:xfrm>
            <a:off x="3098274" y="5589222"/>
            <a:ext cx="216024" cy="144016"/>
          </a:xfrm>
          <a:prstGeom prst="rightArrow">
            <a:avLst/>
          </a:prstGeom>
          <a:solidFill>
            <a:srgbClr val="0097BB"/>
          </a:solidFill>
          <a:ln>
            <a:solidFill>
              <a:srgbClr val="009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TextBox 67"/>
          <p:cNvSpPr txBox="1"/>
          <p:nvPr/>
        </p:nvSpPr>
        <p:spPr>
          <a:xfrm>
            <a:off x="3862143" y="5459720"/>
            <a:ext cx="1308100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11</a:t>
            </a:r>
            <a:r>
              <a:rPr lang="ko-KR" altLang="en-US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</a:t>
            </a:r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45</a:t>
            </a:r>
            <a:r>
              <a:rPr lang="ko-KR" altLang="en-US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분</a:t>
            </a:r>
          </a:p>
        </p:txBody>
      </p:sp>
      <p:sp>
        <p:nvSpPr>
          <p:cNvPr id="31" name="TextBox 25"/>
          <p:cNvSpPr txBox="1"/>
          <p:nvPr/>
        </p:nvSpPr>
        <p:spPr>
          <a:xfrm>
            <a:off x="5446912" y="4583393"/>
            <a:ext cx="416687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(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열시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십오 분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 </a:t>
            </a:r>
            <a:r>
              <a:rPr lang="en-US" altLang="ko-KR" sz="2200" b="1" dirty="0">
                <a:solidFill>
                  <a:schemeClr val="accent2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or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열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십오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분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)</a:t>
            </a:r>
          </a:p>
        </p:txBody>
      </p:sp>
      <p:sp>
        <p:nvSpPr>
          <p:cNvPr id="32" name="TextBox 25"/>
          <p:cNvSpPr txBox="1"/>
          <p:nvPr/>
        </p:nvSpPr>
        <p:spPr>
          <a:xfrm>
            <a:off x="5470407" y="5428578"/>
            <a:ext cx="50706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(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열한시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사십오 분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 </a:t>
            </a:r>
            <a:r>
              <a:rPr lang="en-US" altLang="ko-KR" sz="2200" b="1" dirty="0">
                <a:solidFill>
                  <a:schemeClr val="accent2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or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열한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사십오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분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6" grpId="0"/>
      <p:bldP spid="6" grpId="1"/>
      <p:bldP spid="50" grpId="0"/>
      <p:bldP spid="50" grpId="1"/>
      <p:bldP spid="52" grpId="0" animBg="1"/>
      <p:bldP spid="52" grpId="1" animBg="1"/>
      <p:bldP spid="54" grpId="0"/>
      <p:bldP spid="54" grpId="1"/>
      <p:bldP spid="55" grpId="0"/>
      <p:bldP spid="55" grpId="1"/>
      <p:bldP spid="61" grpId="0" animBg="1"/>
      <p:bldP spid="61" grpId="1" animBg="1"/>
      <p:bldP spid="62" grpId="0"/>
      <p:bldP spid="62" grpId="1"/>
      <p:bldP spid="34" grpId="0"/>
      <p:bldP spid="34" grpId="1"/>
      <p:bldP spid="2" grpId="0" animBg="1"/>
      <p:bldP spid="2" grpId="1" animBg="1"/>
      <p:bldP spid="4" grpId="0"/>
      <p:bldP spid="4" grpId="1"/>
      <p:bldP spid="7" grpId="0"/>
      <p:bldP spid="7" grpId="1"/>
      <p:bldP spid="8" grpId="0" animBg="1"/>
      <p:bldP spid="8" grpId="1" animBg="1"/>
      <p:bldP spid="10" grpId="0"/>
      <p:bldP spid="10" grpId="1"/>
      <p:bldP spid="11" grpId="0"/>
      <p:bldP spid="11" grpId="1"/>
      <p:bldP spid="12" grpId="0" animBg="1"/>
      <p:bldP spid="12" grpId="1" animBg="1"/>
      <p:bldP spid="13" grpId="0"/>
      <p:bldP spid="13" grpId="1"/>
      <p:bldP spid="16" grpId="0" animBg="1"/>
      <p:bldP spid="16" grpId="1" animBg="1"/>
      <p:bldP spid="25" grpId="0"/>
      <p:bldP spid="25" grpId="1"/>
      <p:bldP spid="26" grpId="0"/>
      <p:bldP spid="26" grpId="1"/>
      <p:bldP spid="27" grpId="0" animBg="1"/>
      <p:bldP spid="27" grpId="1" animBg="1"/>
      <p:bldP spid="28" grpId="0"/>
      <p:bldP spid="28" grpId="1"/>
      <p:bldP spid="29" grpId="0" animBg="1"/>
      <p:bldP spid="29" grpId="1" animBg="1"/>
      <p:bldP spid="30" grpId="0"/>
      <p:bldP spid="30" grpId="1"/>
      <p:bldP spid="31" grpId="0"/>
      <p:bldP spid="31" grpId="1"/>
      <p:bldP spid="32" grpId="0"/>
      <p:bldP spid="3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9" y="3580717"/>
            <a:ext cx="6013980" cy="3471639"/>
          </a:xfrm>
          <a:prstGeom prst="rect">
            <a:avLst/>
          </a:prstGeom>
        </p:spPr>
      </p:pic>
      <p:sp>
        <p:nvSpPr>
          <p:cNvPr id="41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11568366" y="5890459"/>
            <a:ext cx="340209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GB" b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</a:t>
            </a:r>
            <a:fld id="{00000000-1234-1234-1234-123412341234}" type="slidenum">
              <a:rPr lang="en-GB" b="1" smtClean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11</a:t>
            </a:fld>
            <a:endParaRPr b="1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492465" y="5917562"/>
            <a:ext cx="382368" cy="605151"/>
          </a:xfrm>
          <a:prstGeom prst="rect">
            <a:avLst/>
          </a:prstGeom>
          <a:solidFill>
            <a:srgbClr val="F26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sz="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132389" y="5921525"/>
            <a:ext cx="2742446" cy="605151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b="1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9865748" y="6004686"/>
            <a:ext cx="1637983" cy="430887"/>
            <a:chOff x="932006" y="4596578"/>
            <a:chExt cx="1228807" cy="323165"/>
          </a:xfrm>
        </p:grpSpPr>
        <p:sp>
          <p:nvSpPr>
            <p:cNvPr id="47" name="TextBox 46"/>
            <p:cNvSpPr txBox="1"/>
            <p:nvPr/>
          </p:nvSpPr>
          <p:spPr>
            <a:xfrm>
              <a:off x="948818" y="4596578"/>
              <a:ext cx="121199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Trung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tâm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ngoại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ngữ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</a:p>
            <a:p>
              <a:r>
                <a:rPr lang="en-US" sz="1300" b="1">
                  <a:solidFill>
                    <a:srgbClr val="F26E58"/>
                  </a:solidFill>
                  <a:latin typeface="Gowun Batang" pitchFamily="2" charset="-127"/>
                  <a:ea typeface="Gowun Batang" pitchFamily="2" charset="-127"/>
                </a:rPr>
                <a:t>WANG language</a:t>
              </a:r>
              <a:endParaRPr lang="en-GB" sz="1300" b="1">
                <a:solidFill>
                  <a:srgbClr val="F26E58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932006" y="4642307"/>
              <a:ext cx="0" cy="2645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/>
          <p:cNvCxnSpPr/>
          <p:nvPr/>
        </p:nvCxnSpPr>
        <p:spPr>
          <a:xfrm>
            <a:off x="11492464" y="5921522"/>
            <a:ext cx="0" cy="60515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Graphic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306038" y="6038872"/>
            <a:ext cx="393597" cy="381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503731" y="6108684"/>
            <a:ext cx="685094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07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055121" y="156437"/>
            <a:ext cx="6877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Cách nói giờ trong tiếng Hàn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423" y="2253961"/>
            <a:ext cx="94869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Ví dụ: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77788" y="2843494"/>
            <a:ext cx="17443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9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giờ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30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phút</a:t>
            </a:r>
            <a:endParaRPr lang="en-US" altLang="ko-KR" sz="20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39824" y="3646795"/>
            <a:ext cx="129554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</a:rPr>
              <a:t>9 giờ </a:t>
            </a:r>
            <a:r>
              <a:rPr lang="en-US" altLang="ko-KR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rưỡi</a:t>
            </a:r>
            <a:endParaRPr lang="ko-KR" altLang="en-US" sz="2000" b="1">
              <a:solidFill>
                <a:srgbClr val="F96E58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38995" y="5478933"/>
            <a:ext cx="242406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</a:rPr>
              <a:t>10 giờ kém 15 phút</a:t>
            </a:r>
          </a:p>
        </p:txBody>
      </p:sp>
      <p:sp>
        <p:nvSpPr>
          <p:cNvPr id="64" name="Right Arrow 63"/>
          <p:cNvSpPr/>
          <p:nvPr/>
        </p:nvSpPr>
        <p:spPr>
          <a:xfrm>
            <a:off x="3094416" y="2967734"/>
            <a:ext cx="216024" cy="144016"/>
          </a:xfrm>
          <a:prstGeom prst="rightArrow">
            <a:avLst/>
          </a:prstGeom>
          <a:solidFill>
            <a:srgbClr val="0097BB"/>
          </a:solidFill>
          <a:ln>
            <a:solidFill>
              <a:srgbClr val="009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25399" y="2854201"/>
            <a:ext cx="117692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9</a:t>
            </a:r>
            <a:r>
              <a:rPr lang="ko-KR" altLang="en-US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30</a:t>
            </a:r>
            <a:r>
              <a:rPr lang="ko-KR" altLang="en-US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분</a:t>
            </a:r>
          </a:p>
        </p:txBody>
      </p:sp>
      <p:sp>
        <p:nvSpPr>
          <p:cNvPr id="67" name="Right Arrow 66"/>
          <p:cNvSpPr/>
          <p:nvPr/>
        </p:nvSpPr>
        <p:spPr>
          <a:xfrm>
            <a:off x="2782044" y="3776297"/>
            <a:ext cx="216024" cy="144016"/>
          </a:xfrm>
          <a:prstGeom prst="rightArrow">
            <a:avLst/>
          </a:prstGeom>
          <a:solidFill>
            <a:srgbClr val="0097BB"/>
          </a:solidFill>
          <a:ln>
            <a:solidFill>
              <a:srgbClr val="009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930723" y="3646795"/>
            <a:ext cx="86754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9</a:t>
            </a:r>
            <a:r>
              <a:rPr lang="ko-KR" altLang="en-US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ko-KR" altLang="en-US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반</a:t>
            </a:r>
          </a:p>
        </p:txBody>
      </p:sp>
      <p:sp>
        <p:nvSpPr>
          <p:cNvPr id="71" name="Right Arrow 70"/>
          <p:cNvSpPr/>
          <p:nvPr/>
        </p:nvSpPr>
        <p:spPr>
          <a:xfrm>
            <a:off x="3525379" y="5603542"/>
            <a:ext cx="216024" cy="144016"/>
          </a:xfrm>
          <a:prstGeom prst="rightArrow">
            <a:avLst/>
          </a:prstGeom>
          <a:solidFill>
            <a:srgbClr val="0097BB"/>
          </a:solidFill>
          <a:ln>
            <a:solidFill>
              <a:srgbClr val="009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373697" y="5474040"/>
            <a:ext cx="159530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10</a:t>
            </a:r>
            <a:r>
              <a:rPr lang="ko-KR" altLang="en-US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15</a:t>
            </a:r>
            <a:r>
              <a:rPr lang="ko-KR" altLang="en-US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분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ko-KR" altLang="en-US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전</a:t>
            </a:r>
          </a:p>
        </p:txBody>
      </p:sp>
      <p:sp>
        <p:nvSpPr>
          <p:cNvPr id="2" name="TextBox 42"/>
          <p:cNvSpPr txBox="1"/>
          <p:nvPr/>
        </p:nvSpPr>
        <p:spPr>
          <a:xfrm>
            <a:off x="406038" y="908779"/>
            <a:ext cx="8122285" cy="429895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  <a:sym typeface="Wingdings" panose="05000000000000000000" pitchFamily="2" charset="2"/>
              </a:rPr>
              <a:t> </a:t>
            </a:r>
            <a:r>
              <a:rPr lang="en-US" altLang="ko-KR" sz="2200" b="1" dirty="0" err="1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</a:rPr>
              <a:t>Dùng</a:t>
            </a:r>
            <a:r>
              <a:rPr lang="en-US" altLang="ko-KR" sz="2200" b="1" dirty="0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</a:rPr>
              <a:t>hệ</a:t>
            </a:r>
            <a:r>
              <a:rPr lang="en-US" altLang="ko-KR" sz="2200" b="1" dirty="0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vi-VN" altLang="ko-KR" sz="2200" b="1" dirty="0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</a:rPr>
              <a:t>số </a:t>
            </a:r>
            <a:r>
              <a:rPr lang="en-US" altLang="ko-KR" sz="2200" b="1" dirty="0" err="1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</a:rPr>
              <a:t>đếm</a:t>
            </a:r>
            <a:r>
              <a:rPr lang="en-US" altLang="ko-KR" sz="2200" b="1" dirty="0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</a:rPr>
              <a:t>Thuần</a:t>
            </a:r>
            <a:r>
              <a:rPr lang="en-US" altLang="ko-KR" sz="2200" b="1" dirty="0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</a:rPr>
              <a:t>Hàn</a:t>
            </a:r>
            <a:r>
              <a:rPr lang="en-US" altLang="ko-KR" sz="2200" b="1" dirty="0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</a:rPr>
              <a:t> + </a:t>
            </a:r>
            <a:r>
              <a:rPr lang="ko-KR" altLang="en-US" sz="2200" b="1" dirty="0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</a:rPr>
              <a:t>시</a:t>
            </a:r>
            <a:r>
              <a:rPr lang="en-US" altLang="ko-KR" sz="2200" b="1" dirty="0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</a:rPr>
              <a:t>/  hệ đếm số Hán Hàn + </a:t>
            </a:r>
            <a:r>
              <a:rPr lang="ko-KR" altLang="en-US" sz="2200" b="1" dirty="0">
                <a:solidFill>
                  <a:schemeClr val="accent5"/>
                </a:solidFill>
                <a:latin typeface="Gowun Batang" pitchFamily="2" charset="-127"/>
                <a:ea typeface="Gowun Batang" pitchFamily="2" charset="-127"/>
              </a:rPr>
              <a:t>분</a:t>
            </a:r>
          </a:p>
        </p:txBody>
      </p:sp>
      <p:sp>
        <p:nvSpPr>
          <p:cNvPr id="34" name="TextBox 25"/>
          <p:cNvSpPr txBox="1"/>
          <p:nvPr/>
        </p:nvSpPr>
        <p:spPr>
          <a:xfrm>
            <a:off x="405647" y="1560158"/>
            <a:ext cx="27190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charset="0"/>
              <a:buChar char="§"/>
            </a:pP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Cách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nói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giờ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rưỡi</a:t>
            </a:r>
            <a:endParaRPr lang="en-US" altLang="ko-KR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3142084" y="1701832"/>
            <a:ext cx="216024" cy="144016"/>
          </a:xfrm>
          <a:prstGeom prst="rightArrow">
            <a:avLst/>
          </a:prstGeom>
          <a:solidFill>
            <a:srgbClr val="0097BB"/>
          </a:solidFill>
          <a:ln>
            <a:solidFill>
              <a:srgbClr val="009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7BB"/>
              </a:solidFill>
            </a:endParaRPr>
          </a:p>
        </p:txBody>
      </p:sp>
      <p:sp>
        <p:nvSpPr>
          <p:cNvPr id="4" name="TextBox 25"/>
          <p:cNvSpPr txBox="1"/>
          <p:nvPr/>
        </p:nvSpPr>
        <p:spPr>
          <a:xfrm>
            <a:off x="3357762" y="1551268"/>
            <a:ext cx="62327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Giờ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(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số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Thuần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Hàn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) </a:t>
            </a:r>
            <a:r>
              <a:rPr lang="en-US" altLang="ko-KR" sz="22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+ </a:t>
            </a:r>
            <a:r>
              <a:rPr lang="ko-KR" altLang="en-US" sz="22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시</a:t>
            </a:r>
            <a:r>
              <a:rPr lang="en-US" altLang="ko-KR" sz="22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+ </a:t>
            </a:r>
            <a:r>
              <a:rPr lang="ko-KR" altLang="en-US" sz="22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반</a:t>
            </a:r>
            <a:r>
              <a:rPr lang="en-US" altLang="ko-KR" sz="22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(1/2, </a:t>
            </a:r>
            <a:r>
              <a:rPr lang="en-US" altLang="ko-KR" sz="22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rưỡi</a:t>
            </a:r>
            <a:r>
              <a:rPr lang="en-US" altLang="ko-KR" sz="22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)/30</a:t>
            </a:r>
            <a:r>
              <a:rPr lang="ko-KR" altLang="en-US" sz="22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분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</a:p>
        </p:txBody>
      </p:sp>
      <p:sp>
        <p:nvSpPr>
          <p:cNvPr id="8" name="Rectangles 7"/>
          <p:cNvSpPr/>
          <p:nvPr/>
        </p:nvSpPr>
        <p:spPr>
          <a:xfrm>
            <a:off x="390525" y="1485265"/>
            <a:ext cx="10960100" cy="50419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25"/>
          <p:cNvSpPr txBox="1"/>
          <p:nvPr/>
        </p:nvSpPr>
        <p:spPr>
          <a:xfrm>
            <a:off x="5376427" y="2853653"/>
            <a:ext cx="472567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아홉시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삼십 분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 </a:t>
            </a:r>
            <a:r>
              <a:rPr lang="en-US" altLang="ko-KR" sz="2200" b="1" dirty="0">
                <a:solidFill>
                  <a:schemeClr val="accent2"/>
                </a:solidFill>
                <a:latin typeface="Gowun Batang" pitchFamily="2" charset="-127"/>
                <a:ea typeface="Gowun Batang" pitchFamily="2" charset="-127"/>
              </a:rPr>
              <a:t>or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아홉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시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삼십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분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)</a:t>
            </a:r>
          </a:p>
        </p:txBody>
      </p:sp>
      <p:sp>
        <p:nvSpPr>
          <p:cNvPr id="9" name="TextBox 25"/>
          <p:cNvSpPr txBox="1"/>
          <p:nvPr/>
        </p:nvSpPr>
        <p:spPr>
          <a:xfrm>
            <a:off x="5086867" y="3616923"/>
            <a:ext cx="352171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</a:rPr>
              <a:t>아홉시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</a:rPr>
              <a:t>반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  </a:t>
            </a:r>
            <a:r>
              <a:rPr lang="en-US" altLang="ko-KR" sz="2200" b="1">
                <a:solidFill>
                  <a:schemeClr val="accent2"/>
                </a:solidFill>
                <a:latin typeface="Gowun Batang" pitchFamily="2" charset="-127"/>
                <a:ea typeface="Gowun Batang" pitchFamily="2" charset="-127"/>
              </a:rPr>
              <a:t>or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 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</a:rPr>
              <a:t>아홉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</a:rPr>
              <a:t>시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</a:rPr>
              <a:t>반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)</a:t>
            </a:r>
          </a:p>
        </p:txBody>
      </p:sp>
      <p:sp>
        <p:nvSpPr>
          <p:cNvPr id="11" name="TextBox 25"/>
          <p:cNvSpPr txBox="1"/>
          <p:nvPr/>
        </p:nvSpPr>
        <p:spPr>
          <a:xfrm>
            <a:off x="405647" y="4384638"/>
            <a:ext cx="203771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charset="0"/>
              <a:buChar char="§"/>
            </a:pPr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Nói giờ kém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2893644" y="4526312"/>
            <a:ext cx="216024" cy="144016"/>
          </a:xfrm>
          <a:prstGeom prst="rightArrow">
            <a:avLst/>
          </a:prstGeom>
          <a:solidFill>
            <a:srgbClr val="0097BB"/>
          </a:solidFill>
          <a:ln>
            <a:solidFill>
              <a:srgbClr val="009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7BB"/>
              </a:solidFill>
            </a:endParaRPr>
          </a:p>
        </p:txBody>
      </p:sp>
      <p:sp>
        <p:nvSpPr>
          <p:cNvPr id="13" name="TextBox 25"/>
          <p:cNvSpPr txBox="1"/>
          <p:nvPr/>
        </p:nvSpPr>
        <p:spPr>
          <a:xfrm>
            <a:off x="3357762" y="4375748"/>
            <a:ext cx="742315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Giờ (số Thuần Hàn) 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+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시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 </a:t>
            </a:r>
            <a:r>
              <a:rPr lang="en-US" altLang="ko-KR" sz="2200" b="1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+ Phút (số Hán Hàn)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+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분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+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전</a:t>
            </a:r>
          </a:p>
        </p:txBody>
      </p:sp>
      <p:sp>
        <p:nvSpPr>
          <p:cNvPr id="16" name="Rectangles 15"/>
          <p:cNvSpPr/>
          <p:nvPr/>
        </p:nvSpPr>
        <p:spPr>
          <a:xfrm>
            <a:off x="390525" y="4310380"/>
            <a:ext cx="10960100" cy="50419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5"/>
          <p:cNvSpPr txBox="1"/>
          <p:nvPr/>
        </p:nvSpPr>
        <p:spPr>
          <a:xfrm>
            <a:off x="550178" y="5009226"/>
            <a:ext cx="94869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Ví dụ:</a:t>
            </a:r>
          </a:p>
        </p:txBody>
      </p:sp>
      <p:sp>
        <p:nvSpPr>
          <p:cNvPr id="17" name="TextBox 25"/>
          <p:cNvSpPr txBox="1"/>
          <p:nvPr/>
        </p:nvSpPr>
        <p:spPr>
          <a:xfrm>
            <a:off x="6238757" y="5460328"/>
            <a:ext cx="472567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</a:rPr>
              <a:t>열시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</a:rPr>
              <a:t>십오분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</a:rPr>
              <a:t>전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>
                <a:solidFill>
                  <a:schemeClr val="accent2"/>
                </a:solidFill>
                <a:latin typeface="Gowun Batang" pitchFamily="2" charset="-127"/>
                <a:ea typeface="Gowun Batang" pitchFamily="2" charset="-127"/>
              </a:rPr>
              <a:t>or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</a:rPr>
              <a:t>열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</a:rPr>
              <a:t>시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</a:rPr>
              <a:t>십오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</a:rPr>
              <a:t>분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</a:rPr>
              <a:t>전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56" grpId="0"/>
      <p:bldP spid="56" grpId="1"/>
      <p:bldP spid="57" grpId="0"/>
      <p:bldP spid="57" grpId="1"/>
      <p:bldP spid="60" grpId="0"/>
      <p:bldP spid="60" grpId="1"/>
      <p:bldP spid="64" grpId="0" animBg="1"/>
      <p:bldP spid="64" grpId="1" animBg="1"/>
      <p:bldP spid="65" grpId="0"/>
      <p:bldP spid="65" grpId="1"/>
      <p:bldP spid="67" grpId="0" animBg="1"/>
      <p:bldP spid="67" grpId="1" animBg="1"/>
      <p:bldP spid="68" grpId="0"/>
      <p:bldP spid="68" grpId="1"/>
      <p:bldP spid="71" grpId="0" animBg="1"/>
      <p:bldP spid="71" grpId="1" animBg="1"/>
      <p:bldP spid="72" grpId="0"/>
      <p:bldP spid="72" grpId="1"/>
      <p:bldP spid="2" grpId="0"/>
      <p:bldP spid="2" grpId="1"/>
      <p:bldP spid="34" grpId="0"/>
      <p:bldP spid="34" grpId="1"/>
      <p:bldP spid="3" grpId="0" animBg="1"/>
      <p:bldP spid="3" grpId="1" animBg="1"/>
      <p:bldP spid="4" grpId="0"/>
      <p:bldP spid="4" grpId="1"/>
      <p:bldP spid="8" grpId="0" animBg="1"/>
      <p:bldP spid="8" grpId="1" animBg="1"/>
      <p:bldP spid="10" grpId="0"/>
      <p:bldP spid="10" grpId="1"/>
      <p:bldP spid="9" grpId="0"/>
      <p:bldP spid="9" grpId="1"/>
      <p:bldP spid="11" grpId="0"/>
      <p:bldP spid="11" grpId="1"/>
      <p:bldP spid="12" grpId="0" animBg="1"/>
      <p:bldP spid="12" grpId="1" animBg="1"/>
      <p:bldP spid="13" grpId="0"/>
      <p:bldP spid="13" grpId="1"/>
      <p:bldP spid="16" grpId="0" animBg="1"/>
      <p:bldP spid="16" grpId="1" animBg="1"/>
      <p:bldP spid="15" grpId="0"/>
      <p:bldP spid="15" grpId="1"/>
      <p:bldP spid="17" grpId="0"/>
      <p:bldP spid="1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0800000">
            <a:off x="5712207" y="-199221"/>
            <a:ext cx="6013980" cy="3471639"/>
          </a:xfrm>
          <a:prstGeom prst="rect">
            <a:avLst/>
          </a:prstGeom>
        </p:spPr>
      </p:pic>
      <p:sp>
        <p:nvSpPr>
          <p:cNvPr id="28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11568366" y="5890459"/>
            <a:ext cx="340209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GB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</a:t>
            </a:r>
            <a:fld id="{00000000-1234-1234-1234-123412341234}" type="slidenum">
              <a:rPr lang="en-GB" smtClean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12</a:t>
            </a:fld>
            <a:endParaRPr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492465" y="5917562"/>
            <a:ext cx="382368" cy="605151"/>
          </a:xfrm>
          <a:prstGeom prst="rect">
            <a:avLst/>
          </a:prstGeom>
          <a:solidFill>
            <a:srgbClr val="F26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sz="20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32389" y="5921525"/>
            <a:ext cx="2742446" cy="605151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865748" y="6004677"/>
            <a:ext cx="1637983" cy="461665"/>
            <a:chOff x="932006" y="4596578"/>
            <a:chExt cx="1228807" cy="346249"/>
          </a:xfrm>
        </p:grpSpPr>
        <p:sp>
          <p:nvSpPr>
            <p:cNvPr id="34" name="TextBox 33"/>
            <p:cNvSpPr txBox="1"/>
            <p:nvPr/>
          </p:nvSpPr>
          <p:spPr>
            <a:xfrm>
              <a:off x="948818" y="4596578"/>
              <a:ext cx="121199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Trung</a:t>
              </a:r>
              <a:r>
                <a:rPr lang="en-US" sz="10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10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tâm</a:t>
              </a:r>
              <a:r>
                <a:rPr lang="en-US" sz="10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10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ngoại</a:t>
              </a:r>
              <a:r>
                <a:rPr lang="en-US" sz="10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10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ngữ</a:t>
              </a:r>
              <a:r>
                <a:rPr lang="en-US" sz="10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</a:p>
            <a:p>
              <a:r>
                <a:rPr lang="en-US" sz="1400" b="1">
                  <a:solidFill>
                    <a:srgbClr val="F26E58"/>
                  </a:solidFill>
                  <a:latin typeface="Gowun Batang" pitchFamily="2" charset="-127"/>
                  <a:ea typeface="Gowun Batang" pitchFamily="2" charset="-127"/>
                </a:rPr>
                <a:t>WANG language</a:t>
              </a:r>
              <a:endParaRPr lang="en-GB" sz="1400" b="1">
                <a:solidFill>
                  <a:srgbClr val="F26E58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32006" y="4642307"/>
              <a:ext cx="0" cy="2645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11492464" y="5921522"/>
            <a:ext cx="0" cy="60515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Graphic 7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9306038" y="6038872"/>
            <a:ext cx="393597" cy="381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503731" y="6108684"/>
            <a:ext cx="685094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55121" y="156437"/>
            <a:ext cx="2701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듣고 말하기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0377" y="1007445"/>
            <a:ext cx="725995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Chọn trình tự đúng cho các mốc thời gian nghe được.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5535" y="3956772"/>
            <a:ext cx="750316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Nghe và nói sang tiếng Hàn hoặc tiếng Việt tương ứng.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3812" y="1513246"/>
            <a:ext cx="15552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0">
                <a:solidFill>
                  <a:srgbClr val="0097BB"/>
                </a:solidFill>
                <a:latin typeface="Source Serif 4" panose="02040603050405020204" pitchFamily="18" charset="0"/>
                <a:ea typeface="Gowun Batang" pitchFamily="2" charset="-127"/>
                <a:cs typeface="Gowun Batang" pitchFamily="2" charset="-127"/>
                <a:sym typeface="Wingdings" panose="05000000000000000000"/>
              </a:rPr>
              <a:t>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1584" y="1490660"/>
            <a:ext cx="155523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0">
                <a:solidFill>
                  <a:srgbClr val="0097BB"/>
                </a:solidFill>
                <a:latin typeface="Source Serif 4" panose="02040603050405020204" pitchFamily="18" charset="0"/>
                <a:ea typeface="Gowun Batang" pitchFamily="2" charset="-127"/>
                <a:cs typeface="Gowun Batang" pitchFamily="2" charset="-127"/>
                <a:sym typeface="Wingdings" panose="05000000000000000000"/>
              </a:rPr>
              <a:t></a:t>
            </a:r>
          </a:p>
        </p:txBody>
      </p:sp>
      <p:sp>
        <p:nvSpPr>
          <p:cNvPr id="8" name="Rectangle 7"/>
          <p:cNvSpPr/>
          <p:nvPr/>
        </p:nvSpPr>
        <p:spPr>
          <a:xfrm>
            <a:off x="4278306" y="1484784"/>
            <a:ext cx="155523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0">
                <a:solidFill>
                  <a:srgbClr val="0097BB"/>
                </a:solidFill>
                <a:latin typeface="Source Serif 4" panose="02040603050405020204" pitchFamily="18" charset="0"/>
                <a:ea typeface="Gowun Batang" pitchFamily="2" charset="-127"/>
                <a:cs typeface="Gowun Batang" pitchFamily="2" charset="-127"/>
                <a:sym typeface="Wingdings" panose="05000000000000000000"/>
              </a:rPr>
              <a:t></a:t>
            </a:r>
          </a:p>
        </p:txBody>
      </p:sp>
      <p:sp>
        <p:nvSpPr>
          <p:cNvPr id="9" name="Rectangle 8"/>
          <p:cNvSpPr/>
          <p:nvPr/>
        </p:nvSpPr>
        <p:spPr>
          <a:xfrm>
            <a:off x="7963151" y="1484784"/>
            <a:ext cx="155523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0">
                <a:solidFill>
                  <a:srgbClr val="0097BB"/>
                </a:solidFill>
                <a:latin typeface="Source Serif 4" panose="02040603050405020204" pitchFamily="18" charset="0"/>
                <a:ea typeface="Gowun Batang" pitchFamily="2" charset="-127"/>
                <a:cs typeface="Gowun Batang" pitchFamily="2" charset="-127"/>
                <a:sym typeface="Wingdings" panose="05000000000000000000"/>
              </a:rPr>
              <a:t>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88768" y="1500957"/>
            <a:ext cx="155523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0">
                <a:solidFill>
                  <a:srgbClr val="0097BB"/>
                </a:solidFill>
                <a:latin typeface="Source Serif 4" panose="02040603050405020204" pitchFamily="18" charset="0"/>
                <a:ea typeface="Gowun Batang" pitchFamily="2" charset="-127"/>
                <a:cs typeface="Gowun Batang" pitchFamily="2" charset="-127"/>
                <a:sym typeface="Wingdings" panose="05000000000000000000"/>
              </a:rPr>
              <a:t>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771" y="1806499"/>
            <a:ext cx="40640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1.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27078" y="1806499"/>
            <a:ext cx="42291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2.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86587" y="1803747"/>
            <a:ext cx="42291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3.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8752" y="1803747"/>
            <a:ext cx="42291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4.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22604" y="1803747"/>
            <a:ext cx="42291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5.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2783" y="3370991"/>
            <a:ext cx="261810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 1 – 5 – 3 – 2 - 4</a:t>
            </a:r>
          </a:p>
        </p:txBody>
      </p:sp>
      <p:pic>
        <p:nvPicPr>
          <p:cNvPr id="17" name="Q1.B5.Nghe Nói 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7519996" y="1066453"/>
            <a:ext cx="371648" cy="371648"/>
          </a:xfrm>
          <a:prstGeom prst="rect">
            <a:avLst/>
          </a:prstGeom>
        </p:spPr>
      </p:pic>
      <p:pic>
        <p:nvPicPr>
          <p:cNvPr id="20" name="1시 27분 0.7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055657" y="5774039"/>
            <a:ext cx="406400" cy="406400"/>
          </a:xfrm>
          <a:prstGeom prst="rect">
            <a:avLst/>
          </a:prstGeom>
        </p:spPr>
      </p:pic>
      <p:pic>
        <p:nvPicPr>
          <p:cNvPr id="26" name="7시35분 0.7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4470025" y="4624215"/>
            <a:ext cx="406400" cy="406400"/>
          </a:xfrm>
          <a:prstGeom prst="rect">
            <a:avLst/>
          </a:prstGeom>
        </p:spPr>
      </p:pic>
      <p:pic>
        <p:nvPicPr>
          <p:cNvPr id="27" name="9시 반 0.7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2722948" y="4611519"/>
            <a:ext cx="406400" cy="406400"/>
          </a:xfrm>
          <a:prstGeom prst="rect">
            <a:avLst/>
          </a:prstGeom>
        </p:spPr>
      </p:pic>
      <p:pic>
        <p:nvPicPr>
          <p:cNvPr id="29" name="10시5분 0.7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8318483" y="4595585"/>
            <a:ext cx="406400" cy="406400"/>
          </a:xfrm>
          <a:prstGeom prst="rect">
            <a:avLst/>
          </a:prstGeom>
        </p:spPr>
      </p:pic>
      <p:pic>
        <p:nvPicPr>
          <p:cNvPr id="30" name="12시15분 전 0.7.mp3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8341906" y="5732774"/>
            <a:ext cx="406400" cy="406400"/>
          </a:xfrm>
          <a:prstGeom prst="rect">
            <a:avLst/>
          </a:prstGeom>
        </p:spPr>
      </p:pic>
      <p:pic>
        <p:nvPicPr>
          <p:cNvPr id="45" name="3 giờ 20.mp3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6357263" y="5766522"/>
            <a:ext cx="406400" cy="406400"/>
          </a:xfrm>
          <a:prstGeom prst="rect">
            <a:avLst/>
          </a:prstGeom>
        </p:spPr>
      </p:pic>
      <p:pic>
        <p:nvPicPr>
          <p:cNvPr id="46" name="6 giờ rưỡi.mp3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6357263" y="4629147"/>
            <a:ext cx="406400" cy="406400"/>
          </a:xfrm>
          <a:prstGeom prst="rect">
            <a:avLst/>
          </a:prstGeom>
        </p:spPr>
      </p:pic>
      <p:pic>
        <p:nvPicPr>
          <p:cNvPr id="47" name="8 giờ đúng.mp3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4482457" y="5763770"/>
            <a:ext cx="406400" cy="406400"/>
          </a:xfrm>
          <a:prstGeom prst="rect">
            <a:avLst/>
          </a:prstGeom>
        </p:spPr>
      </p:pic>
      <p:pic>
        <p:nvPicPr>
          <p:cNvPr id="48" name="9 giờ 25.mp3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2722948" y="5785056"/>
            <a:ext cx="406400" cy="406400"/>
          </a:xfrm>
          <a:prstGeom prst="rect">
            <a:avLst/>
          </a:prstGeom>
        </p:spPr>
      </p:pic>
      <p:pic>
        <p:nvPicPr>
          <p:cNvPr id="49" name="11 giờ kém 10.mp3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065029" y="4611519"/>
            <a:ext cx="406400" cy="4064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56203" y="4592280"/>
            <a:ext cx="40640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1.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339510" y="4592280"/>
            <a:ext cx="42291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2.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099019" y="4589528"/>
            <a:ext cx="42291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3.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961184" y="4589528"/>
            <a:ext cx="42291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4.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835036" y="4589528"/>
            <a:ext cx="42291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5.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03" y="5731835"/>
            <a:ext cx="42291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6.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339510" y="5731835"/>
            <a:ext cx="42291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7.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099019" y="5729083"/>
            <a:ext cx="42291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8.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961184" y="5729083"/>
            <a:ext cx="42291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9.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835036" y="5729083"/>
            <a:ext cx="57404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10.</a:t>
            </a:r>
          </a:p>
        </p:txBody>
      </p:sp>
      <p:pic>
        <p:nvPicPr>
          <p:cNvPr id="72" name="Picture 14" descr="벡터 일러스트 레이 션의 식물 성장의 단계 5에 대한 스톡 벡터 아트 및 기타 이미지 - 5, 나무, 성장-개념 - iStock"/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22"/>
          <a:stretch>
            <a:fillRect/>
          </a:stretch>
        </p:blipFill>
        <p:spPr bwMode="auto">
          <a:xfrm>
            <a:off x="9306038" y="3668567"/>
            <a:ext cx="2319195" cy="240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1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1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1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1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audio>
              <p:cMediaNode vol="80000">
                <p:cTn id="1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  <p:audio>
              <p:cMediaNode vol="80000">
                <p:cTn id="1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audio>
              <p:cMediaNode vol="80000">
                <p:cTn id="1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  <p:audio>
              <p:cMediaNode vol="80000">
                <p:cTn id="1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  <p:bldLst>
      <p:bldP spid="2" grpId="0"/>
      <p:bldP spid="16" grpId="0"/>
      <p:bldP spid="24" grpId="0"/>
      <p:bldP spid="5" grpId="0"/>
      <p:bldP spid="8" grpId="0"/>
      <p:bldP spid="9" grpId="0"/>
      <p:bldP spid="10" grpId="0"/>
      <p:bldP spid="12" grpId="0"/>
      <p:bldP spid="39" grpId="0"/>
      <p:bldP spid="41" grpId="0"/>
      <p:bldP spid="42" grpId="0"/>
      <p:bldP spid="43" grpId="0"/>
      <p:bldP spid="14" grpId="0"/>
      <p:bldP spid="53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11568366" y="5890459"/>
            <a:ext cx="340209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GB" b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</a:t>
            </a:r>
            <a:fld id="{00000000-1234-1234-1234-123412341234}" type="slidenum">
              <a:rPr lang="en-GB" b="1" smtClean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13</a:t>
            </a:fld>
            <a:endParaRPr b="1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492465" y="5917562"/>
            <a:ext cx="382368" cy="605151"/>
          </a:xfrm>
          <a:prstGeom prst="rect">
            <a:avLst/>
          </a:prstGeom>
          <a:solidFill>
            <a:srgbClr val="F26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sz="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132389" y="5921525"/>
            <a:ext cx="2742446" cy="605151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b="1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9865748" y="6004686"/>
            <a:ext cx="1637983" cy="430887"/>
            <a:chOff x="932006" y="4596578"/>
            <a:chExt cx="1228807" cy="323165"/>
          </a:xfrm>
        </p:grpSpPr>
        <p:sp>
          <p:nvSpPr>
            <p:cNvPr id="47" name="TextBox 46"/>
            <p:cNvSpPr txBox="1"/>
            <p:nvPr/>
          </p:nvSpPr>
          <p:spPr>
            <a:xfrm>
              <a:off x="948818" y="4596578"/>
              <a:ext cx="121199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Trung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tâm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ngoại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ngữ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</a:p>
            <a:p>
              <a:r>
                <a:rPr lang="en-US" sz="1300" b="1">
                  <a:solidFill>
                    <a:srgbClr val="F26E58"/>
                  </a:solidFill>
                  <a:latin typeface="Gowun Batang" pitchFamily="2" charset="-127"/>
                  <a:ea typeface="Gowun Batang" pitchFamily="2" charset="-127"/>
                </a:rPr>
                <a:t>WANG language</a:t>
              </a:r>
              <a:endParaRPr lang="en-GB" sz="1300" b="1">
                <a:solidFill>
                  <a:srgbClr val="F26E58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932006" y="4642307"/>
              <a:ext cx="0" cy="2645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/>
          <p:cNvCxnSpPr/>
          <p:nvPr/>
        </p:nvCxnSpPr>
        <p:spPr>
          <a:xfrm>
            <a:off x="11492464" y="5921522"/>
            <a:ext cx="0" cy="60515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Graphic 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306038" y="6038872"/>
            <a:ext cx="393597" cy="381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503731" y="6108684"/>
            <a:ext cx="685094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77988" y="156437"/>
            <a:ext cx="2175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기본 어휘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1123" y="881696"/>
            <a:ext cx="648906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시간대 표현 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_ </a:t>
            </a:r>
            <a:r>
              <a:rPr lang="en-US" altLang="ko-KR" sz="22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Biểu hiện về các buổi trong ngày</a:t>
            </a:r>
            <a:endParaRPr lang="ko-KR" altLang="en-US" sz="2200" b="1">
              <a:solidFill>
                <a:srgbClr val="0097BB"/>
              </a:solidFill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pic>
        <p:nvPicPr>
          <p:cNvPr id="16" name="Picture 8" descr="Set of time of the day icons. Sunset, sun, moon icons. Vector illustration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07" b="50000"/>
          <a:stretch>
            <a:fillRect/>
          </a:stretch>
        </p:blipFill>
        <p:spPr bwMode="auto">
          <a:xfrm>
            <a:off x="5430967" y="3791916"/>
            <a:ext cx="1310583" cy="141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Set of time of the day icons. Sunset, sun, moon icons. Vector illustration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7" r="13810" b="50000"/>
          <a:stretch>
            <a:fillRect/>
          </a:stretch>
        </p:blipFill>
        <p:spPr bwMode="auto">
          <a:xfrm>
            <a:off x="7809858" y="1556792"/>
            <a:ext cx="1638546" cy="154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Set of time of the day icons. Sunset, sun, moon icons. Vector illustration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56" t="44606" r="13026"/>
          <a:stretch>
            <a:fillRect/>
          </a:stretch>
        </p:blipFill>
        <p:spPr bwMode="auto">
          <a:xfrm>
            <a:off x="5278576" y="1412776"/>
            <a:ext cx="1823947" cy="170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Set of time of the day icons. Sunset, sun, moon icons. Vector illustration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66" t="50000"/>
          <a:stretch>
            <a:fillRect/>
          </a:stretch>
        </p:blipFill>
        <p:spPr bwMode="auto">
          <a:xfrm>
            <a:off x="2955666" y="3728643"/>
            <a:ext cx="1275722" cy="141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Set of time of the day icons. Sunset, sun, moon icons. Vector illustration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55" t="50000" r="30554"/>
          <a:stretch>
            <a:fillRect/>
          </a:stretch>
        </p:blipFill>
        <p:spPr bwMode="auto">
          <a:xfrm>
            <a:off x="2719868" y="1628800"/>
            <a:ext cx="1747318" cy="141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9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005" y="3861048"/>
            <a:ext cx="1628775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0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82" y="1453119"/>
            <a:ext cx="1503059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1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38" y="3789040"/>
            <a:ext cx="1951989" cy="1335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08636" y="3140968"/>
            <a:ext cx="138112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Sáng sớm</a:t>
            </a:r>
            <a:endParaRPr lang="en-US" altLang="ko-KR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37750" y="3140968"/>
            <a:ext cx="77914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Sáng</a:t>
            </a:r>
            <a:endParaRPr lang="en-US" altLang="ko-KR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02324" y="3140968"/>
            <a:ext cx="139192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Buổi sáng</a:t>
            </a:r>
            <a:endParaRPr lang="en-US" altLang="ko-KR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39817" y="3140968"/>
            <a:ext cx="133985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Buổi trưa</a:t>
            </a:r>
            <a:endParaRPr lang="en-US" altLang="ko-KR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3772" y="5333146"/>
            <a:ext cx="149987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Buổi chiều</a:t>
            </a:r>
            <a:endParaRPr lang="en-US" altLang="ko-KR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18874" y="5300131"/>
            <a:ext cx="116459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Buổi tối</a:t>
            </a:r>
            <a:endParaRPr lang="en-US" altLang="ko-KR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34615" y="5333146"/>
            <a:ext cx="7670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Đêm</a:t>
            </a:r>
            <a:endParaRPr lang="en-US" altLang="ko-KR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01494" y="5333146"/>
            <a:ext cx="156908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Đêm muộn</a:t>
            </a:r>
            <a:endParaRPr lang="en-US" altLang="ko-KR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34" name="Google Shape;734;p37"/>
          <p:cNvSpPr/>
          <p:nvPr/>
        </p:nvSpPr>
        <p:spPr>
          <a:xfrm rot="16200000">
            <a:off x="9686896" y="702905"/>
            <a:ext cx="1516651" cy="1516254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rgbClr val="0097BB"/>
          </a:solidFill>
          <a:ln>
            <a:noFill/>
          </a:ln>
        </p:spPr>
        <p:txBody>
          <a:bodyPr spcFirstLastPara="1" wrap="square" lIns="60956" tIns="30463" rIns="60956" bIns="30463" anchor="ctr" anchorCtr="0">
            <a:noAutofit/>
          </a:bodyPr>
          <a:lstStyle/>
          <a:p>
            <a:endParaRPr sz="6400">
              <a:solidFill>
                <a:schemeClr val="dk1"/>
              </a:solidFill>
              <a:latin typeface="Gowun Batang" pitchFamily="2" charset="-127"/>
              <a:ea typeface="Gowun Batang" pitchFamily="2" charset="-127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773555" y="3141345"/>
            <a:ext cx="77343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  <a:sym typeface="+mn-ea"/>
              </a:rPr>
              <a:t>새벽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646170" y="3140075"/>
            <a:ext cx="82105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  <a:sym typeface="+mn-ea"/>
              </a:rPr>
              <a:t>아침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6598285" y="3131185"/>
            <a:ext cx="79375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  <a:sym typeface="+mn-ea"/>
              </a:rPr>
              <a:t>오전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9132570" y="3096895"/>
            <a:ext cx="83058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  <a:sym typeface="+mn-ea"/>
              </a:rPr>
              <a:t>점심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790065" y="5301615"/>
            <a:ext cx="78359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  <a:sym typeface="+mn-ea"/>
              </a:rPr>
              <a:t>오후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933825" y="5300345"/>
            <a:ext cx="77343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  <a:sym typeface="+mn-ea"/>
              </a:rPr>
              <a:t>저녁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6401435" y="5300345"/>
            <a:ext cx="50609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  <a:sym typeface="+mn-ea"/>
              </a:rPr>
              <a:t>밤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9272905" y="5300345"/>
            <a:ext cx="95250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  <a:sym typeface="+mn-ea"/>
              </a:rPr>
              <a:t>늦밤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9" grpId="0"/>
      <p:bldP spid="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9" y="3580717"/>
            <a:ext cx="6013980" cy="3471639"/>
          </a:xfrm>
          <a:prstGeom prst="rect">
            <a:avLst/>
          </a:prstGeom>
        </p:spPr>
      </p:pic>
      <p:sp>
        <p:nvSpPr>
          <p:cNvPr id="41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11568366" y="5890459"/>
            <a:ext cx="340209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GB" b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</a:t>
            </a:r>
            <a:fld id="{00000000-1234-1234-1234-123412341234}" type="slidenum">
              <a:rPr lang="en-GB" b="1" smtClean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14</a:t>
            </a:fld>
            <a:endParaRPr b="1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492465" y="5917562"/>
            <a:ext cx="382368" cy="605151"/>
          </a:xfrm>
          <a:prstGeom prst="rect">
            <a:avLst/>
          </a:prstGeom>
          <a:solidFill>
            <a:srgbClr val="F26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sz="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132389" y="5921525"/>
            <a:ext cx="2742446" cy="605151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b="1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9865748" y="6004686"/>
            <a:ext cx="1637983" cy="430887"/>
            <a:chOff x="932006" y="4596578"/>
            <a:chExt cx="1228807" cy="323165"/>
          </a:xfrm>
        </p:grpSpPr>
        <p:sp>
          <p:nvSpPr>
            <p:cNvPr id="47" name="TextBox 46"/>
            <p:cNvSpPr txBox="1"/>
            <p:nvPr/>
          </p:nvSpPr>
          <p:spPr>
            <a:xfrm>
              <a:off x="948818" y="4596578"/>
              <a:ext cx="121199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Trung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tâm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ngoại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ngữ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</a:p>
            <a:p>
              <a:r>
                <a:rPr lang="en-US" sz="1300" b="1">
                  <a:solidFill>
                    <a:srgbClr val="F26E58"/>
                  </a:solidFill>
                  <a:latin typeface="Gowun Batang" pitchFamily="2" charset="-127"/>
                  <a:ea typeface="Gowun Batang" pitchFamily="2" charset="-127"/>
                </a:rPr>
                <a:t>WANG language</a:t>
              </a:r>
              <a:endParaRPr lang="en-GB" sz="1300" b="1">
                <a:solidFill>
                  <a:srgbClr val="F26E58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932006" y="4642307"/>
              <a:ext cx="0" cy="2645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/>
          <p:cNvCxnSpPr/>
          <p:nvPr/>
        </p:nvCxnSpPr>
        <p:spPr>
          <a:xfrm>
            <a:off x="11492464" y="5921522"/>
            <a:ext cx="0" cy="60515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Graphic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306038" y="6038872"/>
            <a:ext cx="393597" cy="381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503731" y="6108684"/>
            <a:ext cx="685094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10</a:t>
            </a:r>
          </a:p>
        </p:txBody>
      </p:sp>
      <p:pic>
        <p:nvPicPr>
          <p:cNvPr id="58" name="Picture 14" descr="벡터 일러스트 레이 션의 식물 성장의 단계 5에 대한 스톡 벡터 아트 및 기타 이미지 - 5, 나무, 성장-개념 - iStock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9" r="29408"/>
          <a:stretch>
            <a:fillRect/>
          </a:stretch>
        </p:blipFill>
        <p:spPr bwMode="auto">
          <a:xfrm>
            <a:off x="9553308" y="3802911"/>
            <a:ext cx="2285271" cy="214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80968" y="3172326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한나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55121" y="156437"/>
            <a:ext cx="6777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N</a:t>
            </a:r>
            <a:r>
              <a:rPr lang="en-US" altLang="ko-KR" sz="24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(</a:t>
            </a:r>
            <a:r>
              <a:rPr lang="en-US" altLang="ko-KR" sz="24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thời</a:t>
            </a:r>
            <a:r>
              <a:rPr lang="en-US" altLang="ko-KR" sz="24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4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gian</a:t>
            </a:r>
            <a:r>
              <a:rPr lang="en-US" altLang="ko-KR" sz="24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)</a:t>
            </a:r>
            <a:r>
              <a:rPr lang="ko-KR" altLang="en-US" sz="4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에</a:t>
            </a:r>
            <a:r>
              <a:rPr lang="en-US" altLang="ko-KR" sz="4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: “</a:t>
            </a:r>
            <a:r>
              <a:rPr lang="en-US" altLang="ko-KR" sz="4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Vào</a:t>
            </a:r>
            <a:r>
              <a:rPr lang="en-US" altLang="ko-KR" sz="4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…, </a:t>
            </a:r>
            <a:r>
              <a:rPr lang="en-US" altLang="ko-KR" sz="4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lúc</a:t>
            </a:r>
            <a:r>
              <a:rPr lang="en-US" altLang="ko-KR" sz="4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…”.</a:t>
            </a:r>
            <a:endParaRPr lang="ko-KR" altLang="en-US" sz="4000" b="1" dirty="0">
              <a:solidFill>
                <a:srgbClr val="F96E58"/>
              </a:solidFill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0115" y="692696"/>
            <a:ext cx="9073009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-</a:t>
            </a:r>
            <a:r>
              <a:rPr lang="ko-KR" altLang="en-US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에</a:t>
            </a: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:</a:t>
            </a:r>
            <a:r>
              <a:rPr lang="ko-KR" altLang="en-US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Là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trợ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từ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,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gắn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vào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sau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danh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từ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chỉ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thời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gian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nhằm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diễn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đạt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thời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điểm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diễn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ra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hành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động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nào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đó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</a:t>
            </a:r>
          </a:p>
          <a:p>
            <a:pPr marL="342900" indent="-34290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‘-</a:t>
            </a:r>
            <a:r>
              <a:rPr lang="ko-KR" altLang="en-US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에</a:t>
            </a: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’</a:t>
            </a:r>
            <a:r>
              <a:rPr lang="ko-KR" altLang="en-US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kết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hợp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với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các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đơn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vị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thời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gian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sau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: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1136" y="5345430"/>
            <a:ext cx="9214516" cy="9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Lưu</a:t>
            </a: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ý: ‘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-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에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’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không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kết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hợp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với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các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danh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từ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: 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언제 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(bao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giờ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,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khi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nào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), 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그저께 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(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hôm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kia), 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어제 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(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hôm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qua), 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오늘 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(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hôm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nay), 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내일 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(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ngày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mai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), 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모레 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(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ngày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kia)</a:t>
            </a:r>
            <a:endParaRPr lang="ko-KR" altLang="en-US" sz="2000" b="1" dirty="0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3812" y="2308151"/>
            <a:ext cx="907300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Giờ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phút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giây</a:t>
            </a:r>
            <a:endParaRPr lang="en-US" altLang="ko-KR" sz="2000" b="1" dirty="0">
              <a:latin typeface="Gowun Batang" pitchFamily="2" charset="-127"/>
              <a:ea typeface="Gowun Batang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Các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buổi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trong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ngày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(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sáng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trưa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chiều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tối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đêm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Các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thứ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trong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tuần</a:t>
            </a:r>
            <a:endParaRPr lang="en-US" altLang="ko-KR" sz="2000" b="1" dirty="0">
              <a:latin typeface="Gowun Batang" pitchFamily="2" charset="-127"/>
              <a:ea typeface="Gowun Batang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Ngày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tháng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năm</a:t>
            </a:r>
            <a:endParaRPr lang="en-US" altLang="ko-KR" sz="2000" b="1" dirty="0">
              <a:latin typeface="Gowun Batang" pitchFamily="2" charset="-127"/>
              <a:ea typeface="Gowun Batang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Danh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từ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chỉ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mốc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thời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gian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trong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năm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: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các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mùa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các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ngày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nghỉ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lễ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vv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712207" y="-199221"/>
            <a:ext cx="6013980" cy="3471639"/>
          </a:xfrm>
          <a:prstGeom prst="rect">
            <a:avLst/>
          </a:prstGeom>
        </p:spPr>
      </p:pic>
      <p:sp>
        <p:nvSpPr>
          <p:cNvPr id="28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11568366" y="5890459"/>
            <a:ext cx="340209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GB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</a:t>
            </a:r>
            <a:fld id="{00000000-1234-1234-1234-123412341234}" type="slidenum">
              <a:rPr lang="en-GB" smtClean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15</a:t>
            </a:fld>
            <a:endParaRPr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492465" y="5917562"/>
            <a:ext cx="382368" cy="605151"/>
          </a:xfrm>
          <a:prstGeom prst="rect">
            <a:avLst/>
          </a:prstGeom>
          <a:solidFill>
            <a:srgbClr val="F26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sz="20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32389" y="5921525"/>
            <a:ext cx="2742446" cy="605151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865748" y="6004677"/>
            <a:ext cx="1637983" cy="461665"/>
            <a:chOff x="932006" y="4596578"/>
            <a:chExt cx="1228807" cy="346249"/>
          </a:xfrm>
        </p:grpSpPr>
        <p:sp>
          <p:nvSpPr>
            <p:cNvPr id="34" name="TextBox 33"/>
            <p:cNvSpPr txBox="1"/>
            <p:nvPr/>
          </p:nvSpPr>
          <p:spPr>
            <a:xfrm>
              <a:off x="948818" y="4596578"/>
              <a:ext cx="121199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Trung</a:t>
              </a:r>
              <a:r>
                <a:rPr lang="en-US" sz="10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10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tâm</a:t>
              </a:r>
              <a:r>
                <a:rPr lang="en-US" sz="10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10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ngoại</a:t>
              </a:r>
              <a:r>
                <a:rPr lang="en-US" sz="10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10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ngữ</a:t>
              </a:r>
              <a:r>
                <a:rPr lang="en-US" sz="10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</a:p>
            <a:p>
              <a:r>
                <a:rPr lang="en-US" sz="1400" b="1">
                  <a:solidFill>
                    <a:srgbClr val="F26E58"/>
                  </a:solidFill>
                  <a:latin typeface="Gowun Batang" pitchFamily="2" charset="-127"/>
                  <a:ea typeface="Gowun Batang" pitchFamily="2" charset="-127"/>
                </a:rPr>
                <a:t>WANG language</a:t>
              </a:r>
              <a:endParaRPr lang="en-GB" sz="1400" b="1">
                <a:solidFill>
                  <a:srgbClr val="F26E58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32006" y="4642307"/>
              <a:ext cx="0" cy="2645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11492464" y="5921522"/>
            <a:ext cx="0" cy="60515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Graphic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038" y="6038872"/>
            <a:ext cx="393597" cy="381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503731" y="6108684"/>
            <a:ext cx="685094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11</a:t>
            </a:r>
          </a:p>
        </p:txBody>
      </p:sp>
      <p:pic>
        <p:nvPicPr>
          <p:cNvPr id="54" name="Picture 14" descr="벡터 일러스트 레이 션의 식물 성장의 단계 5에 대한 스톡 벡터 아트 및 기타 이미지 - 5, 나무, 성장-개념 - iStock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12"/>
          <a:stretch>
            <a:fillRect/>
          </a:stretch>
        </p:blipFill>
        <p:spPr bwMode="auto">
          <a:xfrm>
            <a:off x="9622804" y="3580717"/>
            <a:ext cx="2361545" cy="222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431913" y="3270989"/>
            <a:ext cx="654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이름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71207" y="161665"/>
            <a:ext cx="73885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N</a:t>
            </a:r>
            <a:r>
              <a:rPr lang="en-US" altLang="ko-KR" sz="24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(</a:t>
            </a:r>
            <a:r>
              <a:rPr lang="en-US" altLang="ko-KR" sz="24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thời</a:t>
            </a:r>
            <a:r>
              <a:rPr lang="en-US" altLang="ko-KR" sz="24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4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gian</a:t>
            </a:r>
            <a:r>
              <a:rPr lang="en-US" altLang="ko-KR" sz="24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)</a:t>
            </a:r>
            <a:r>
              <a:rPr lang="ko-KR" altLang="en-US" sz="4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에</a:t>
            </a:r>
            <a:r>
              <a:rPr lang="en-US" altLang="ko-KR" sz="4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: “</a:t>
            </a:r>
            <a:r>
              <a:rPr lang="en-US" altLang="ko-KR" sz="4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Vào</a:t>
            </a:r>
            <a:r>
              <a:rPr lang="en-US" altLang="ko-KR" sz="4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4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lúc</a:t>
            </a:r>
            <a:r>
              <a:rPr lang="en-US" altLang="ko-KR" sz="4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…, </a:t>
            </a:r>
            <a:r>
              <a:rPr lang="en-US" altLang="ko-KR" sz="4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lúc</a:t>
            </a:r>
            <a:r>
              <a:rPr lang="en-US" altLang="ko-KR" sz="4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…”.</a:t>
            </a:r>
            <a:endParaRPr lang="ko-KR" altLang="en-US" sz="4000" b="1" dirty="0">
              <a:solidFill>
                <a:srgbClr val="F96E58"/>
              </a:solidFill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61763" y="869551"/>
            <a:ext cx="6092825" cy="61523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-</a:t>
            </a:r>
            <a:r>
              <a:rPr lang="ko-KR" altLang="en-US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에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kết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hợp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với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các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đơn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vị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thời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gian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: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5780" y="3573016"/>
            <a:ext cx="6239209" cy="615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Các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buổi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trong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ngày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(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Sáng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trưa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chiều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tối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đêm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34483" y="1484784"/>
            <a:ext cx="9412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000" b="1">
                <a:latin typeface="Gowun Batang" pitchFamily="2" charset="-127"/>
                <a:ea typeface="Gowun Batang" pitchFamily="2" charset="-127"/>
              </a:rPr>
              <a:t>Giờ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1100" y="2731767"/>
            <a:ext cx="954107" cy="400110"/>
          </a:xfrm>
          <a:prstGeom prst="rect">
            <a:avLst/>
          </a:prstGeom>
          <a:noFill/>
          <a:ln>
            <a:solidFill>
              <a:srgbClr val="0097BB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</a:rPr>
              <a:t>Lúc 1h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2296170" y="2875783"/>
            <a:ext cx="216024" cy="144016"/>
          </a:xfrm>
          <a:prstGeom prst="rightArrow">
            <a:avLst/>
          </a:prstGeom>
          <a:solidFill>
            <a:srgbClr val="0097BB"/>
          </a:solidFill>
          <a:ln>
            <a:solidFill>
              <a:srgbClr val="009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4092" y="2731767"/>
            <a:ext cx="769763" cy="400110"/>
          </a:xfrm>
          <a:prstGeom prst="rect">
            <a:avLst/>
          </a:prstGeom>
          <a:noFill/>
          <a:ln>
            <a:solidFill>
              <a:srgbClr val="0097BB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1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</a:t>
            </a:r>
            <a:r>
              <a:rPr lang="ko-KR" altLang="en-US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에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65343" y="1740712"/>
            <a:ext cx="5844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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Sử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dụng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số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đếm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Thuần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Hàn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: 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하나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, 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둘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, 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셋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, 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넷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….</a:t>
            </a:r>
            <a:endParaRPr lang="ko-KR" altLang="en-US" sz="2000" b="1" dirty="0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1178" y="2224608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[</a:t>
            </a:r>
            <a:r>
              <a:rPr lang="ko-KR" altLang="en-US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보기</a:t>
            </a:r>
            <a:r>
              <a:rPr lang="en-US" altLang="ko-KR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]</a:t>
            </a:r>
            <a:endParaRPr lang="ko-KR" altLang="en-US" sz="2000" b="1">
              <a:solidFill>
                <a:srgbClr val="F96E58"/>
              </a:solidFill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95365" y="2728664"/>
            <a:ext cx="1098378" cy="400110"/>
          </a:xfrm>
          <a:prstGeom prst="rect">
            <a:avLst/>
          </a:prstGeom>
          <a:noFill/>
          <a:ln>
            <a:solidFill>
              <a:srgbClr val="0097BB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</a:rPr>
              <a:t>Lúc 12h</a:t>
            </a:r>
          </a:p>
        </p:txBody>
      </p:sp>
      <p:sp>
        <p:nvSpPr>
          <p:cNvPr id="30" name="Right Arrow 29"/>
          <p:cNvSpPr/>
          <p:nvPr/>
        </p:nvSpPr>
        <p:spPr>
          <a:xfrm>
            <a:off x="6576397" y="2840742"/>
            <a:ext cx="216024" cy="144016"/>
          </a:xfrm>
          <a:prstGeom prst="rightArrow">
            <a:avLst/>
          </a:prstGeom>
          <a:solidFill>
            <a:srgbClr val="0097BB"/>
          </a:solidFill>
          <a:ln>
            <a:solidFill>
              <a:srgbClr val="009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390556" y="2696726"/>
            <a:ext cx="914033" cy="400110"/>
          </a:xfrm>
          <a:prstGeom prst="rect">
            <a:avLst/>
          </a:prstGeom>
          <a:noFill/>
          <a:ln>
            <a:solidFill>
              <a:srgbClr val="0097BB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12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</a:t>
            </a:r>
            <a:r>
              <a:rPr lang="ko-KR" altLang="en-US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3223" y="4797152"/>
            <a:ext cx="1199367" cy="400110"/>
          </a:xfrm>
          <a:prstGeom prst="rect">
            <a:avLst/>
          </a:prstGeom>
          <a:noFill/>
          <a:ln>
            <a:solidFill>
              <a:srgbClr val="0097BB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</a:rPr>
              <a:t>Lúc sáng</a:t>
            </a:r>
          </a:p>
        </p:txBody>
      </p:sp>
      <p:sp>
        <p:nvSpPr>
          <p:cNvPr id="41" name="Right Arrow 40"/>
          <p:cNvSpPr/>
          <p:nvPr/>
        </p:nvSpPr>
        <p:spPr>
          <a:xfrm>
            <a:off x="2278293" y="4941168"/>
            <a:ext cx="216024" cy="144016"/>
          </a:xfrm>
          <a:prstGeom prst="rightArrow">
            <a:avLst/>
          </a:prstGeom>
          <a:solidFill>
            <a:srgbClr val="0097BB"/>
          </a:solidFill>
          <a:ln>
            <a:solidFill>
              <a:srgbClr val="009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96215" y="4797152"/>
            <a:ext cx="881973" cy="400110"/>
          </a:xfrm>
          <a:prstGeom prst="rect">
            <a:avLst/>
          </a:prstGeom>
          <a:noFill/>
          <a:ln>
            <a:solidFill>
              <a:srgbClr val="0097BB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b="1">
                <a:latin typeface="Gowun Batang" pitchFamily="2" charset="-127"/>
                <a:ea typeface="Gowun Batang" pitchFamily="2" charset="-127"/>
              </a:rPr>
              <a:t>아침</a:t>
            </a:r>
            <a:r>
              <a:rPr lang="ko-KR" altLang="en-US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에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78367" y="4293096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[</a:t>
            </a:r>
            <a:r>
              <a:rPr lang="ko-KR" altLang="en-US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보기</a:t>
            </a:r>
            <a:r>
              <a:rPr lang="en-US" altLang="ko-KR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]</a:t>
            </a:r>
            <a:endParaRPr lang="ko-KR" altLang="en-US" sz="2000" b="1">
              <a:solidFill>
                <a:srgbClr val="F96E58"/>
              </a:solidFill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42284" y="4797152"/>
            <a:ext cx="1768433" cy="400110"/>
          </a:xfrm>
          <a:prstGeom prst="rect">
            <a:avLst/>
          </a:prstGeom>
          <a:noFill/>
          <a:ln>
            <a:solidFill>
              <a:srgbClr val="0097BB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</a:rPr>
              <a:t>Vào buổi trưa</a:t>
            </a:r>
          </a:p>
        </p:txBody>
      </p:sp>
      <p:sp>
        <p:nvSpPr>
          <p:cNvPr id="45" name="Right Arrow 44"/>
          <p:cNvSpPr/>
          <p:nvPr/>
        </p:nvSpPr>
        <p:spPr>
          <a:xfrm>
            <a:off x="7174532" y="4925199"/>
            <a:ext cx="216024" cy="144016"/>
          </a:xfrm>
          <a:prstGeom prst="rightArrow">
            <a:avLst/>
          </a:prstGeom>
          <a:solidFill>
            <a:srgbClr val="0097BB"/>
          </a:solidFill>
          <a:ln>
            <a:solidFill>
              <a:srgbClr val="009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750596" y="4797152"/>
            <a:ext cx="867545" cy="400110"/>
          </a:xfrm>
          <a:prstGeom prst="rect">
            <a:avLst/>
          </a:prstGeom>
          <a:noFill/>
          <a:ln>
            <a:solidFill>
              <a:srgbClr val="0097BB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b="1">
                <a:latin typeface="Gowun Batang" pitchFamily="2" charset="-127"/>
                <a:ea typeface="Gowun Batang" pitchFamily="2" charset="-127"/>
              </a:rPr>
              <a:t>점심</a:t>
            </a:r>
            <a:r>
              <a:rPr lang="ko-KR" altLang="en-US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에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4438228" y="2728664"/>
            <a:ext cx="0" cy="368172"/>
          </a:xfrm>
          <a:prstGeom prst="line">
            <a:avLst/>
          </a:prstGeom>
          <a:ln w="19050">
            <a:solidFill>
              <a:srgbClr val="F96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510236" y="4797152"/>
            <a:ext cx="0" cy="368172"/>
          </a:xfrm>
          <a:prstGeom prst="line">
            <a:avLst/>
          </a:prstGeom>
          <a:ln w="19050">
            <a:solidFill>
              <a:srgbClr val="F96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23222" y="5621178"/>
            <a:ext cx="2201244" cy="400110"/>
          </a:xfrm>
          <a:prstGeom prst="rect">
            <a:avLst/>
          </a:prstGeom>
          <a:noFill/>
          <a:ln>
            <a:solidFill>
              <a:srgbClr val="0097BB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Vào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lúc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2h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chiều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</a:p>
        </p:txBody>
      </p:sp>
      <p:sp>
        <p:nvSpPr>
          <p:cNvPr id="50" name="Right Arrow 49"/>
          <p:cNvSpPr/>
          <p:nvPr/>
        </p:nvSpPr>
        <p:spPr>
          <a:xfrm>
            <a:off x="3356642" y="5765194"/>
            <a:ext cx="216024" cy="144016"/>
          </a:xfrm>
          <a:prstGeom prst="rightArrow">
            <a:avLst/>
          </a:prstGeom>
          <a:solidFill>
            <a:srgbClr val="0097BB"/>
          </a:solidFill>
          <a:ln>
            <a:solidFill>
              <a:srgbClr val="009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004409" y="5621178"/>
            <a:ext cx="1343638" cy="400110"/>
          </a:xfrm>
          <a:prstGeom prst="rect">
            <a:avLst/>
          </a:prstGeom>
          <a:noFill/>
          <a:ln>
            <a:solidFill>
              <a:srgbClr val="0097BB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오후 </a:t>
            </a:r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2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</a:t>
            </a:r>
            <a:r>
              <a:rPr lang="ko-KR" altLang="en-US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3" grpId="0" animBg="1"/>
      <p:bldP spid="24" grpId="0" animBg="1"/>
      <p:bldP spid="25" grpId="0" animBg="1"/>
      <p:bldP spid="26" grpId="0"/>
      <p:bldP spid="27" grpId="0"/>
      <p:bldP spid="29" grpId="0" animBg="1"/>
      <p:bldP spid="30" grpId="0" animBg="1"/>
      <p:bldP spid="37" grpId="0" animBg="1"/>
      <p:bldP spid="39" grpId="0" animBg="1"/>
      <p:bldP spid="41" grpId="0" animBg="1"/>
      <p:bldP spid="42" grpId="0" animBg="1"/>
      <p:bldP spid="43" grpId="0"/>
      <p:bldP spid="44" grpId="0" animBg="1"/>
      <p:bldP spid="45" grpId="0" animBg="1"/>
      <p:bldP spid="46" grpId="0" animBg="1"/>
      <p:bldP spid="49" grpId="0" animBg="1"/>
      <p:bldP spid="50" grpId="0" bldLvl="0" animBg="1"/>
      <p:bldP spid="51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734;p37"/>
          <p:cNvSpPr/>
          <p:nvPr/>
        </p:nvSpPr>
        <p:spPr>
          <a:xfrm rot="16200000">
            <a:off x="9686896" y="702905"/>
            <a:ext cx="1516651" cy="1516254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rgbClr val="0097BB"/>
          </a:solidFill>
          <a:ln>
            <a:noFill/>
          </a:ln>
        </p:spPr>
        <p:txBody>
          <a:bodyPr spcFirstLastPara="1" wrap="square" lIns="60956" tIns="30463" rIns="60956" bIns="30463" anchor="ctr" anchorCtr="0">
            <a:noAutofit/>
          </a:bodyPr>
          <a:lstStyle/>
          <a:p>
            <a:endParaRPr sz="6400">
              <a:solidFill>
                <a:schemeClr val="dk1"/>
              </a:solidFill>
              <a:latin typeface="Gowun Batang" pitchFamily="2" charset="-127"/>
              <a:ea typeface="Gowun Batang" pitchFamily="2" charset="-127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1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11568366" y="5890459"/>
            <a:ext cx="340209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GB" b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</a:t>
            </a:r>
            <a:fld id="{00000000-1234-1234-1234-123412341234}" type="slidenum">
              <a:rPr lang="en-GB" b="1" smtClean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16</a:t>
            </a:fld>
            <a:endParaRPr b="1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492465" y="5917562"/>
            <a:ext cx="382368" cy="605151"/>
          </a:xfrm>
          <a:prstGeom prst="rect">
            <a:avLst/>
          </a:prstGeom>
          <a:solidFill>
            <a:srgbClr val="F26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sz="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132389" y="5921525"/>
            <a:ext cx="2742446" cy="605151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b="1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9865748" y="6004686"/>
            <a:ext cx="1637983" cy="430887"/>
            <a:chOff x="932006" y="4596578"/>
            <a:chExt cx="1228807" cy="323165"/>
          </a:xfrm>
        </p:grpSpPr>
        <p:sp>
          <p:nvSpPr>
            <p:cNvPr id="47" name="TextBox 46"/>
            <p:cNvSpPr txBox="1"/>
            <p:nvPr/>
          </p:nvSpPr>
          <p:spPr>
            <a:xfrm>
              <a:off x="948818" y="4596578"/>
              <a:ext cx="121199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Trung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tâm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ngoại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ngữ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</a:p>
            <a:p>
              <a:r>
                <a:rPr lang="en-US" sz="1300" b="1">
                  <a:solidFill>
                    <a:srgbClr val="F26E58"/>
                  </a:solidFill>
                  <a:latin typeface="Gowun Batang" pitchFamily="2" charset="-127"/>
                  <a:ea typeface="Gowun Batang" pitchFamily="2" charset="-127"/>
                </a:rPr>
                <a:t>WANG language</a:t>
              </a:r>
              <a:endParaRPr lang="en-GB" sz="1300" b="1">
                <a:solidFill>
                  <a:srgbClr val="F26E58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932006" y="4642307"/>
              <a:ext cx="0" cy="2645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/>
          <p:cNvCxnSpPr/>
          <p:nvPr/>
        </p:nvCxnSpPr>
        <p:spPr>
          <a:xfrm>
            <a:off x="11492464" y="5921522"/>
            <a:ext cx="0" cy="60515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Graphic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038" y="6038872"/>
            <a:ext cx="393597" cy="381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503731" y="6108684"/>
            <a:ext cx="685094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12</a:t>
            </a:r>
          </a:p>
        </p:txBody>
      </p:sp>
      <p:pic>
        <p:nvPicPr>
          <p:cNvPr id="72" name="Picture 14" descr="벡터 일러스트 레이 션의 식물 성장의 단계 5에 대한 스톡 벡터 아트 및 기타 이미지 - 5, 나무, 성장-개념 - iStock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22"/>
          <a:stretch>
            <a:fillRect/>
          </a:stretch>
        </p:blipFill>
        <p:spPr bwMode="auto">
          <a:xfrm>
            <a:off x="9527083" y="3492471"/>
            <a:ext cx="2319195" cy="240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055121" y="156437"/>
            <a:ext cx="8278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시간 응용 표현 </a:t>
            </a:r>
            <a:r>
              <a:rPr lang="en-US" altLang="ko-KR" sz="4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_ Cấu trúc ứng dụng</a:t>
            </a:r>
            <a:endParaRPr lang="ko-KR" altLang="en-US" sz="4000" b="1">
              <a:solidFill>
                <a:srgbClr val="F96E58"/>
              </a:solidFill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2642" y="940353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Hỏi thời gian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1764" y="4829090"/>
            <a:ext cx="6296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vi-VN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Khi h</a:t>
            </a:r>
            <a:r>
              <a:rPr lang="en-US" altLang="ko-KR" sz="2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ỏi</a:t>
            </a: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vi-VN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về </a:t>
            </a:r>
            <a:r>
              <a:rPr lang="en-US" altLang="ko-KR" sz="2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thời</a:t>
            </a: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điểm</a:t>
            </a: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thực</a:t>
            </a: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hiện</a:t>
            </a: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hành</a:t>
            </a: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động</a:t>
            </a:r>
            <a:r>
              <a:rPr lang="vi-VN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nào đó</a:t>
            </a: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2651" y="1484784"/>
            <a:ext cx="2820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지금 </a:t>
            </a:r>
            <a:r>
              <a:rPr lang="ko-KR" altLang="en-US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몇시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입니까</a:t>
            </a:r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?/ 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예요</a:t>
            </a:r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?</a:t>
            </a:r>
            <a:endParaRPr lang="ko-KR" altLang="en-US" sz="20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8026" y="5445224"/>
            <a:ext cx="3067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(S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은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는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/ 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이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가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) </a:t>
            </a:r>
            <a:r>
              <a:rPr lang="ko-KR" altLang="en-US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몇 시에 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V?</a:t>
            </a:r>
            <a:endParaRPr lang="ko-KR" altLang="en-US" sz="2000" b="1" dirty="0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7592" y="2060848"/>
            <a:ext cx="801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vi-VN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Khi h</a:t>
            </a:r>
            <a:r>
              <a:rPr lang="en-US" altLang="ko-KR" sz="2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ỏi</a:t>
            </a: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về</a:t>
            </a: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hành</a:t>
            </a: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động</a:t>
            </a: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vi-VN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thực hiện</a:t>
            </a: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tại</a:t>
            </a: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một</a:t>
            </a: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thời</a:t>
            </a: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điểm</a:t>
            </a: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vi-VN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cụ thể </a:t>
            </a:r>
            <a:r>
              <a:rPr lang="en-US" altLang="ko-KR" sz="2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nào</a:t>
            </a: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đó</a:t>
            </a:r>
            <a:r>
              <a:rPr lang="vi-VN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:</a:t>
            </a:r>
            <a:endParaRPr lang="en-US" altLang="ko-KR" sz="2000" b="1" dirty="0">
              <a:solidFill>
                <a:srgbClr val="F96E58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26716" y="2586818"/>
            <a:ext cx="4314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(S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은</a:t>
            </a:r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/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는</a:t>
            </a:r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)</a:t>
            </a:r>
            <a:r>
              <a:rPr lang="en-US" altLang="ko-KR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~</a:t>
            </a:r>
            <a:r>
              <a:rPr lang="ko-KR" altLang="en-US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시에 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무엇을 합니까</a:t>
            </a:r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?/ 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해요</a:t>
            </a:r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?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62193" y="3144578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</a:rPr>
              <a:t>Ví dụ: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2651" y="3697088"/>
            <a:ext cx="3669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Người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này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làm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gì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lúc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9h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sáng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65537" y="3693985"/>
            <a:ext cx="3913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이 사람은 </a:t>
            </a:r>
            <a:r>
              <a:rPr lang="ko-KR" altLang="en-US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오전 </a:t>
            </a: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9</a:t>
            </a:r>
            <a:r>
              <a:rPr lang="ko-KR" altLang="en-US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시에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무엇을 해요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1804" y="4221088"/>
            <a:ext cx="4204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Lúc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9h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sáng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người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này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đến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trường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519292" y="4221088"/>
            <a:ext cx="3924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오전 </a:t>
            </a:r>
            <a:r>
              <a:rPr lang="en-US" altLang="ko-KR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9</a:t>
            </a:r>
            <a:r>
              <a:rPr lang="ko-KR" altLang="en-US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시에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이 사람은 학교에 가요</a:t>
            </a:r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222204" y="1466693"/>
            <a:ext cx="2786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지금은 </a:t>
            </a:r>
            <a:r>
              <a:rPr lang="en-US" altLang="ko-KR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7</a:t>
            </a:r>
            <a:r>
              <a:rPr lang="ko-KR" altLang="en-US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입니다</a:t>
            </a:r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/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예요</a:t>
            </a:r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</a:t>
            </a:r>
            <a:endParaRPr lang="ko-KR" altLang="en-US" sz="20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27246" y="5892263"/>
            <a:ext cx="3706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Người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này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đi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làm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lúc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mấy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giờ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?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454469" y="5877272"/>
            <a:ext cx="3520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이 사람은 </a:t>
            </a:r>
            <a:r>
              <a:rPr lang="ko-KR" altLang="en-US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몇 시에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회사에 가요</a:t>
            </a:r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?</a:t>
            </a:r>
          </a:p>
        </p:txBody>
      </p:sp>
      <p:sp>
        <p:nvSpPr>
          <p:cNvPr id="54" name="Right Arrow 53"/>
          <p:cNvSpPr/>
          <p:nvPr/>
        </p:nvSpPr>
        <p:spPr>
          <a:xfrm>
            <a:off x="3718148" y="1612831"/>
            <a:ext cx="216024" cy="144016"/>
          </a:xfrm>
          <a:prstGeom prst="rightArrow">
            <a:avLst/>
          </a:prstGeom>
          <a:solidFill>
            <a:srgbClr val="0097BB"/>
          </a:solidFill>
          <a:ln>
            <a:solidFill>
              <a:srgbClr val="009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5" name="Right Arrow 54"/>
          <p:cNvSpPr/>
          <p:nvPr/>
        </p:nvSpPr>
        <p:spPr>
          <a:xfrm>
            <a:off x="4942284" y="3789040"/>
            <a:ext cx="216024" cy="177008"/>
          </a:xfrm>
          <a:prstGeom prst="rightArrow">
            <a:avLst/>
          </a:prstGeom>
          <a:solidFill>
            <a:srgbClr val="0097BB"/>
          </a:solidFill>
          <a:ln>
            <a:solidFill>
              <a:srgbClr val="009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</a:rPr>
              <a:t>   </a:t>
            </a:r>
            <a:endParaRPr lang="ko-KR" altLang="en-US" dirty="0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6" name="Right Arrow 55"/>
          <p:cNvSpPr/>
          <p:nvPr/>
        </p:nvSpPr>
        <p:spPr>
          <a:xfrm>
            <a:off x="5010934" y="4349135"/>
            <a:ext cx="216024" cy="144016"/>
          </a:xfrm>
          <a:prstGeom prst="rightArrow">
            <a:avLst/>
          </a:prstGeom>
          <a:solidFill>
            <a:srgbClr val="0097BB"/>
          </a:solidFill>
          <a:ln>
            <a:solidFill>
              <a:srgbClr val="009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5071685" y="6093296"/>
            <a:ext cx="216024" cy="144016"/>
          </a:xfrm>
          <a:prstGeom prst="rightArrow">
            <a:avLst/>
          </a:prstGeom>
          <a:solidFill>
            <a:srgbClr val="0097BB"/>
          </a:solidFill>
          <a:ln>
            <a:solidFill>
              <a:srgbClr val="009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1" grpId="0"/>
      <p:bldP spid="7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2" grpId="0"/>
      <p:bldP spid="43" grpId="0"/>
      <p:bldP spid="50" grpId="0"/>
      <p:bldP spid="52" grpId="0"/>
      <p:bldP spid="54" grpId="0" animBg="1"/>
      <p:bldP spid="55" grpId="0" animBg="1"/>
      <p:bldP spid="56" grpId="0" bldLvl="0" animBg="1"/>
      <p:bldP spid="40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9" y="3580717"/>
            <a:ext cx="6013980" cy="3471639"/>
          </a:xfrm>
          <a:prstGeom prst="rect">
            <a:avLst/>
          </a:prstGeom>
        </p:spPr>
      </p:pic>
      <p:sp>
        <p:nvSpPr>
          <p:cNvPr id="41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11568366" y="5890459"/>
            <a:ext cx="340209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GB" b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</a:t>
            </a:r>
            <a:fld id="{00000000-1234-1234-1234-123412341234}" type="slidenum">
              <a:rPr lang="en-GB" b="1" smtClean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17</a:t>
            </a:fld>
            <a:endParaRPr b="1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492465" y="5917562"/>
            <a:ext cx="382368" cy="605151"/>
          </a:xfrm>
          <a:prstGeom prst="rect">
            <a:avLst/>
          </a:prstGeom>
          <a:solidFill>
            <a:srgbClr val="F26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sz="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132389" y="5921525"/>
            <a:ext cx="2742446" cy="605151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b="1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9865748" y="6004686"/>
            <a:ext cx="1637983" cy="430887"/>
            <a:chOff x="932006" y="4596578"/>
            <a:chExt cx="1228807" cy="323165"/>
          </a:xfrm>
        </p:grpSpPr>
        <p:sp>
          <p:nvSpPr>
            <p:cNvPr id="47" name="TextBox 46"/>
            <p:cNvSpPr txBox="1"/>
            <p:nvPr/>
          </p:nvSpPr>
          <p:spPr>
            <a:xfrm>
              <a:off x="948818" y="4596578"/>
              <a:ext cx="121199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Trung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tâm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ngoại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ngữ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</a:p>
            <a:p>
              <a:r>
                <a:rPr lang="en-US" sz="1300" b="1">
                  <a:solidFill>
                    <a:srgbClr val="F26E58"/>
                  </a:solidFill>
                  <a:latin typeface="Gowun Batang" pitchFamily="2" charset="-127"/>
                  <a:ea typeface="Gowun Batang" pitchFamily="2" charset="-127"/>
                </a:rPr>
                <a:t>WANG language</a:t>
              </a:r>
              <a:endParaRPr lang="en-GB" sz="1300" b="1">
                <a:solidFill>
                  <a:srgbClr val="F26E58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932006" y="4642307"/>
              <a:ext cx="0" cy="2645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/>
          <p:cNvCxnSpPr/>
          <p:nvPr/>
        </p:nvCxnSpPr>
        <p:spPr>
          <a:xfrm>
            <a:off x="11492464" y="5921522"/>
            <a:ext cx="0" cy="60515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Graphic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038" y="6038872"/>
            <a:ext cx="393597" cy="381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503731" y="6108684"/>
            <a:ext cx="685094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13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277988" y="156437"/>
            <a:ext cx="2175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기본 어휘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67"/>
          <a:stretch>
            <a:fillRect/>
          </a:stretch>
        </p:blipFill>
        <p:spPr bwMode="auto">
          <a:xfrm>
            <a:off x="421109" y="1412776"/>
            <a:ext cx="2515889" cy="1628007"/>
          </a:xfrm>
          <a:prstGeom prst="rect">
            <a:avLst/>
          </a:prstGeom>
          <a:noFill/>
          <a:ln w="12700">
            <a:solidFill>
              <a:srgbClr val="0097B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" t="4027"/>
          <a:stretch>
            <a:fillRect/>
          </a:stretch>
        </p:blipFill>
        <p:spPr bwMode="auto">
          <a:xfrm>
            <a:off x="3483126" y="1405737"/>
            <a:ext cx="2380802" cy="1628006"/>
          </a:xfrm>
          <a:prstGeom prst="rect">
            <a:avLst/>
          </a:prstGeom>
          <a:noFill/>
          <a:ln w="12700">
            <a:solidFill>
              <a:srgbClr val="0097B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843" y="1394876"/>
            <a:ext cx="2400873" cy="1638867"/>
          </a:xfrm>
          <a:prstGeom prst="rect">
            <a:avLst/>
          </a:prstGeom>
          <a:noFill/>
          <a:ln w="12700">
            <a:solidFill>
              <a:srgbClr val="0097B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19" y="3793633"/>
            <a:ext cx="2515889" cy="1651591"/>
          </a:xfrm>
          <a:prstGeom prst="rect">
            <a:avLst/>
          </a:prstGeom>
          <a:noFill/>
          <a:ln w="12700">
            <a:solidFill>
              <a:srgbClr val="0097B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262" y="3784445"/>
            <a:ext cx="2380802" cy="1660779"/>
          </a:xfrm>
          <a:prstGeom prst="rect">
            <a:avLst/>
          </a:prstGeom>
          <a:noFill/>
          <a:ln w="12700">
            <a:solidFill>
              <a:srgbClr val="0097B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842" y="3782001"/>
            <a:ext cx="2400873" cy="1656184"/>
          </a:xfrm>
          <a:prstGeom prst="rect">
            <a:avLst/>
          </a:prstGeom>
          <a:noFill/>
          <a:ln w="12700">
            <a:solidFill>
              <a:srgbClr val="0097B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315337" y="881696"/>
            <a:ext cx="761746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하루 일과 표현 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_ </a:t>
            </a:r>
            <a:r>
              <a:rPr lang="en-US" altLang="ko-KR" sz="22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Các biểu hiện về hoạt động trong ngày</a:t>
            </a:r>
            <a:endParaRPr lang="ko-KR" altLang="en-US" sz="2200" b="1">
              <a:solidFill>
                <a:srgbClr val="0097BB"/>
              </a:solidFill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6090" y="3140968"/>
            <a:ext cx="135001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Thức dậy</a:t>
            </a:r>
            <a:endParaRPr lang="ko-KR" altLang="en-US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83126" y="3140968"/>
            <a:ext cx="123126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Rửa mặt</a:t>
            </a:r>
            <a:endParaRPr lang="ko-KR" altLang="en-US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10436" y="3140968"/>
            <a:ext cx="119316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Ăn sáng</a:t>
            </a:r>
            <a:endParaRPr lang="ko-KR" altLang="en-US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1796" y="5733256"/>
            <a:ext cx="99949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Đi học</a:t>
            </a:r>
            <a:endParaRPr lang="ko-KR" altLang="en-US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78989" y="5708574"/>
            <a:ext cx="116459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Đến lớp</a:t>
            </a:r>
            <a:endParaRPr lang="ko-KR" altLang="en-US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17518" y="5657102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altLang="ko-KR" sz="2200" b="1" dirty="0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Giờ </a:t>
            </a:r>
            <a:r>
              <a:rPr lang="en-US" altLang="ko-KR" sz="2200" b="1" dirty="0" err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học</a:t>
            </a:r>
            <a:r>
              <a:rPr lang="vi-VN" altLang="ko-KR" sz="2200" b="1" dirty="0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b</a:t>
            </a:r>
            <a:r>
              <a:rPr lang="en-US" altLang="ko-KR" sz="2200" b="1" dirty="0" err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ắt</a:t>
            </a:r>
            <a:r>
              <a:rPr lang="en-US" altLang="ko-KR" sz="2200" b="1" dirty="0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200" b="1" dirty="0" err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đầu</a:t>
            </a:r>
            <a:r>
              <a:rPr lang="en-US" altLang="ko-KR" sz="2200" b="1" dirty="0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endParaRPr lang="en-US" altLang="ko-KR" sz="2200" b="1" dirty="0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773555" y="3133090"/>
            <a:ext cx="131889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  <a:sym typeface="+mn-ea"/>
              </a:rPr>
              <a:t>일어나다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4726305" y="3152140"/>
            <a:ext cx="136017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  <a:sym typeface="+mn-ea"/>
              </a:rPr>
              <a:t>세수하다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318375" y="3133090"/>
            <a:ext cx="182245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  <a:sym typeface="+mn-ea"/>
              </a:rPr>
              <a:t>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  <a:sym typeface="+mn-ea"/>
              </a:rPr>
              <a:t>아침을 먹다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341884" y="5727065"/>
            <a:ext cx="166814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+mn-ea"/>
              </a:rPr>
              <a:t>학교에 가다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4438228" y="5692140"/>
            <a:ext cx="171005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  <a:sym typeface="+mn-ea"/>
              </a:rPr>
              <a:t>교실에 오다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6526530" y="6038850"/>
            <a:ext cx="228536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  <a:sym typeface="+mn-ea"/>
              </a:rPr>
              <a:t>수업이 시작하다</a:t>
            </a:r>
          </a:p>
        </p:txBody>
      </p:sp>
      <p:pic>
        <p:nvPicPr>
          <p:cNvPr id="58" name="Picture 14" descr="벡터 일러스트 레이 션의 식물 성장의 단계 5에 대한 스톡 벡터 아트 및 기타 이미지 - 5, 나무, 성장-개념 - iStock"/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9" r="29408"/>
          <a:stretch>
            <a:fillRect/>
          </a:stretch>
        </p:blipFill>
        <p:spPr bwMode="auto">
          <a:xfrm>
            <a:off x="9553308" y="3731156"/>
            <a:ext cx="2285271" cy="214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712207" y="-199221"/>
            <a:ext cx="6013980" cy="3471639"/>
          </a:xfrm>
          <a:prstGeom prst="rect">
            <a:avLst/>
          </a:prstGeom>
        </p:spPr>
      </p:pic>
      <p:sp>
        <p:nvSpPr>
          <p:cNvPr id="28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11568366" y="5890459"/>
            <a:ext cx="340209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GB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</a:t>
            </a:r>
            <a:fld id="{00000000-1234-1234-1234-123412341234}" type="slidenum">
              <a:rPr lang="en-GB" smtClean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18</a:t>
            </a:fld>
            <a:endParaRPr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492465" y="5917562"/>
            <a:ext cx="382368" cy="605151"/>
          </a:xfrm>
          <a:prstGeom prst="rect">
            <a:avLst/>
          </a:prstGeom>
          <a:solidFill>
            <a:srgbClr val="F26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sz="20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32389" y="5921525"/>
            <a:ext cx="2742446" cy="605151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865748" y="6004677"/>
            <a:ext cx="1637983" cy="461665"/>
            <a:chOff x="932006" y="4596578"/>
            <a:chExt cx="1228807" cy="346249"/>
          </a:xfrm>
        </p:grpSpPr>
        <p:sp>
          <p:nvSpPr>
            <p:cNvPr id="34" name="TextBox 33"/>
            <p:cNvSpPr txBox="1"/>
            <p:nvPr/>
          </p:nvSpPr>
          <p:spPr>
            <a:xfrm>
              <a:off x="948818" y="4596578"/>
              <a:ext cx="121199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Trung</a:t>
              </a:r>
              <a:r>
                <a:rPr lang="en-US" sz="10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10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tâm</a:t>
              </a:r>
              <a:r>
                <a:rPr lang="en-US" sz="10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10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ngoại</a:t>
              </a:r>
              <a:r>
                <a:rPr lang="en-US" sz="10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10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ngữ</a:t>
              </a:r>
              <a:r>
                <a:rPr lang="en-US" sz="10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</a:p>
            <a:p>
              <a:r>
                <a:rPr lang="en-US" sz="1400" b="1">
                  <a:solidFill>
                    <a:srgbClr val="F26E58"/>
                  </a:solidFill>
                  <a:latin typeface="Gowun Batang" pitchFamily="2" charset="-127"/>
                  <a:ea typeface="Gowun Batang" pitchFamily="2" charset="-127"/>
                </a:rPr>
                <a:t>WANG language</a:t>
              </a:r>
              <a:endParaRPr lang="en-GB" sz="1400" b="1">
                <a:solidFill>
                  <a:srgbClr val="F26E58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32006" y="4642307"/>
              <a:ext cx="0" cy="2645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11492464" y="5921522"/>
            <a:ext cx="0" cy="60515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Graphic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038" y="6038872"/>
            <a:ext cx="393597" cy="381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503731" y="6108684"/>
            <a:ext cx="685094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14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77988" y="156437"/>
            <a:ext cx="2175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기본 어휘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118628"/>
            <a:ext cx="2320925" cy="1656184"/>
          </a:xfrm>
          <a:prstGeom prst="rect">
            <a:avLst/>
          </a:prstGeom>
          <a:noFill/>
          <a:ln w="12700">
            <a:solidFill>
              <a:srgbClr val="0097B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084" y="1118628"/>
            <a:ext cx="2320925" cy="1656184"/>
          </a:xfrm>
          <a:prstGeom prst="rect">
            <a:avLst/>
          </a:prstGeom>
          <a:noFill/>
          <a:ln w="12700">
            <a:solidFill>
              <a:srgbClr val="0097B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086" y="1118628"/>
            <a:ext cx="2313341" cy="1656185"/>
          </a:xfrm>
          <a:prstGeom prst="rect">
            <a:avLst/>
          </a:prstGeom>
          <a:noFill/>
          <a:ln w="12700">
            <a:solidFill>
              <a:srgbClr val="0097B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659848"/>
            <a:ext cx="2320925" cy="1656184"/>
          </a:xfrm>
          <a:prstGeom prst="rect">
            <a:avLst/>
          </a:prstGeom>
          <a:noFill/>
          <a:ln w="12700">
            <a:solidFill>
              <a:srgbClr val="0097B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076" y="3645024"/>
            <a:ext cx="2325171" cy="1656184"/>
          </a:xfrm>
          <a:prstGeom prst="rect">
            <a:avLst/>
          </a:prstGeom>
          <a:noFill/>
          <a:ln w="12700">
            <a:solidFill>
              <a:srgbClr val="0097B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7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246" r="2771"/>
          <a:stretch>
            <a:fillRect/>
          </a:stretch>
        </p:blipFill>
        <p:spPr bwMode="auto">
          <a:xfrm>
            <a:off x="5878388" y="3645024"/>
            <a:ext cx="2325171" cy="1656184"/>
          </a:xfrm>
          <a:prstGeom prst="rect">
            <a:avLst/>
          </a:prstGeom>
          <a:noFill/>
          <a:ln w="12700">
            <a:solidFill>
              <a:srgbClr val="0097B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00" y="3645024"/>
            <a:ext cx="2325171" cy="1656183"/>
          </a:xfrm>
          <a:prstGeom prst="rect">
            <a:avLst/>
          </a:prstGeom>
          <a:noFill/>
          <a:ln w="12700">
            <a:solidFill>
              <a:srgbClr val="0097B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277250" y="2852936"/>
            <a:ext cx="25090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altLang="ko-KR" sz="2200" b="1" dirty="0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B</a:t>
            </a:r>
            <a:r>
              <a:rPr lang="en-US" altLang="ko-KR" sz="2200" b="1" dirty="0" err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uổi</a:t>
            </a:r>
            <a:r>
              <a:rPr lang="en-US" altLang="ko-KR" sz="2200" b="1" dirty="0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200" b="1" dirty="0" err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học</a:t>
            </a:r>
            <a:r>
              <a:rPr lang="vi-VN" altLang="ko-KR" sz="2200" b="1" dirty="0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k</a:t>
            </a:r>
            <a:r>
              <a:rPr lang="en-US" altLang="ko-KR" sz="2200" b="1" dirty="0" err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ết</a:t>
            </a:r>
            <a:r>
              <a:rPr lang="en-US" altLang="ko-KR" sz="2200" b="1" dirty="0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200" b="1" dirty="0" err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thúc</a:t>
            </a:r>
            <a:r>
              <a:rPr lang="en-US" altLang="ko-KR" sz="2200" b="1" dirty="0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endParaRPr lang="ko-KR" altLang="en-US" sz="2200" dirty="0">
              <a:latin typeface="Source Serif 4" panose="02040603050405020204" pitchFamily="18" charset="0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45936" y="2924944"/>
            <a:ext cx="114109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Ăn trưa</a:t>
            </a:r>
            <a:endParaRPr lang="en-US" altLang="ko-KR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382444" y="2924944"/>
            <a:ext cx="131508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Đọc sách</a:t>
            </a:r>
            <a:endParaRPr lang="en-US" altLang="ko-KR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08814" y="5517232"/>
            <a:ext cx="179260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err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Tập</a:t>
            </a:r>
            <a:r>
              <a:rPr lang="en-US" altLang="ko-KR" sz="2200" b="1" dirty="0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200" b="1" dirty="0" err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thể</a:t>
            </a:r>
            <a:r>
              <a:rPr lang="en-US" altLang="ko-KR" sz="2200" b="1" dirty="0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200" b="1" dirty="0" err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thao</a:t>
            </a:r>
            <a:endParaRPr lang="en-US" altLang="ko-KR" sz="2200" b="1" dirty="0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041388" y="5517232"/>
            <a:ext cx="96583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Ăn tối</a:t>
            </a:r>
            <a:endParaRPr lang="en-US" altLang="ko-KR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459504" y="5445224"/>
            <a:ext cx="147510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Xem phim</a:t>
            </a:r>
            <a:endParaRPr lang="en-US" altLang="ko-KR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225844" y="5475197"/>
            <a:ext cx="68326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Ngủ</a:t>
            </a:r>
            <a:endParaRPr lang="en-US" altLang="ko-KR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79730" y="3141980"/>
            <a:ext cx="227520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  <a:sym typeface="+mn-ea"/>
              </a:rPr>
              <a:t>수업이 끝나다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4294212" y="2924810"/>
            <a:ext cx="172593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+mn-ea"/>
              </a:rPr>
              <a:t>점심을 먹다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678420" y="2924810"/>
            <a:ext cx="150431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  <a:sym typeface="+mn-ea"/>
              </a:rPr>
              <a:t>책을 읽다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53745" y="5949315"/>
            <a:ext cx="152400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  <a:sym typeface="+mn-ea"/>
              </a:rPr>
              <a:t>운동하다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  <a:sym typeface="+mn-ea"/>
              </a:rPr>
              <a:t> 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3943350" y="5517515"/>
            <a:ext cx="173482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  <a:sym typeface="+mn-ea"/>
              </a:rPr>
              <a:t>저녁을 먹다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6166485" y="5875020"/>
            <a:ext cx="231140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  <a:sym typeface="+mn-ea"/>
              </a:rPr>
              <a:t>드라마를 보다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  <a:sym typeface="+mn-ea"/>
              </a:rPr>
              <a:t> 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9910445" y="5491480"/>
            <a:ext cx="81407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  <a:sym typeface="+mn-ea"/>
              </a:rPr>
              <a:t>자다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3" grpId="0"/>
      <p:bldP spid="53" grpId="1"/>
      <p:bldP spid="57" grpId="0"/>
      <p:bldP spid="57" grpId="1"/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11568366" y="5890459"/>
            <a:ext cx="340209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GB" b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</a:t>
            </a:r>
            <a:fld id="{00000000-1234-1234-1234-123412341234}" type="slidenum">
              <a:rPr lang="en-GB" b="1" smtClean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19</a:t>
            </a:fld>
            <a:endParaRPr b="1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492465" y="5917562"/>
            <a:ext cx="382368" cy="605151"/>
          </a:xfrm>
          <a:prstGeom prst="rect">
            <a:avLst/>
          </a:prstGeom>
          <a:solidFill>
            <a:srgbClr val="F26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sz="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132389" y="5921525"/>
            <a:ext cx="2742446" cy="605151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b="1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9865748" y="6004686"/>
            <a:ext cx="1637983" cy="430887"/>
            <a:chOff x="932006" y="4596578"/>
            <a:chExt cx="1228807" cy="323165"/>
          </a:xfrm>
        </p:grpSpPr>
        <p:sp>
          <p:nvSpPr>
            <p:cNvPr id="47" name="TextBox 46"/>
            <p:cNvSpPr txBox="1"/>
            <p:nvPr/>
          </p:nvSpPr>
          <p:spPr>
            <a:xfrm>
              <a:off x="948818" y="4596578"/>
              <a:ext cx="121199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Trung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tâm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ngoại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ngữ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</a:p>
            <a:p>
              <a:r>
                <a:rPr lang="en-US" sz="1300" b="1">
                  <a:solidFill>
                    <a:srgbClr val="F26E58"/>
                  </a:solidFill>
                  <a:latin typeface="Gowun Batang" pitchFamily="2" charset="-127"/>
                  <a:ea typeface="Gowun Batang" pitchFamily="2" charset="-127"/>
                </a:rPr>
                <a:t>WANG language</a:t>
              </a:r>
              <a:endParaRPr lang="en-GB" sz="1300" b="1">
                <a:solidFill>
                  <a:srgbClr val="F26E58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932006" y="4642307"/>
              <a:ext cx="0" cy="2645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/>
          <p:cNvCxnSpPr/>
          <p:nvPr/>
        </p:nvCxnSpPr>
        <p:spPr>
          <a:xfrm>
            <a:off x="11492464" y="5921522"/>
            <a:ext cx="0" cy="60515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Graphic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038" y="6038872"/>
            <a:ext cx="393597" cy="381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503731" y="6108684"/>
            <a:ext cx="685094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17948" y="260648"/>
            <a:ext cx="7048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보충 어휘 </a:t>
            </a:r>
            <a:r>
              <a:rPr lang="en-US" altLang="ko-KR" sz="4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_ </a:t>
            </a:r>
            <a:r>
              <a:rPr lang="en-US" altLang="ko-KR" sz="4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Từ</a:t>
            </a:r>
            <a:r>
              <a:rPr lang="en-US" altLang="ko-KR" sz="4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4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vựng</a:t>
            </a:r>
            <a:r>
              <a:rPr lang="en-US" altLang="ko-KR" sz="4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4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bổ</a:t>
            </a:r>
            <a:r>
              <a:rPr lang="en-US" altLang="ko-KR" sz="4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sung </a:t>
            </a:r>
            <a:r>
              <a:rPr lang="ko-KR" altLang="en-US" sz="4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</a:p>
        </p:txBody>
      </p:sp>
      <p:pic>
        <p:nvPicPr>
          <p:cNvPr id="12292" name="Picture 4" descr="다채로운 요소와 연필이 있는 학교 공책이나 메모장과 같은 메모장 그림 세트 | 프리미엄 벡터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8F5FF"/>
              </a:clrFrom>
              <a:clrTo>
                <a:srgbClr val="F8F5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1184664"/>
            <a:ext cx="6840760" cy="532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71755" y="2109627"/>
            <a:ext cx="2747868" cy="4308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Đi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làm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              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Đến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công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ty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altLang="ko-KR" sz="2000" b="1" dirty="0">
                <a:latin typeface="Gowun Batang" pitchFamily="2" charset="-127"/>
                <a:ea typeface="Gowun Batang" pitchFamily="2" charset="-127"/>
              </a:rPr>
              <a:t>Cuộc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họp</a:t>
            </a:r>
            <a:r>
              <a:rPr lang="vi-VN" altLang="ko-KR" sz="2000" b="1" dirty="0">
                <a:latin typeface="Gowun Batang" pitchFamily="2" charset="-127"/>
                <a:ea typeface="Gowun Batang" pitchFamily="2" charset="-127"/>
              </a:rPr>
              <a:t> b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ắt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đầu</a:t>
            </a:r>
            <a:endParaRPr lang="ko-KR" altLang="en-US" sz="2000" b="1" dirty="0">
              <a:latin typeface="Gowun Batang" pitchFamily="2" charset="-127"/>
              <a:ea typeface="Gowun Batang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altLang="ko-KR" sz="2000" b="1" dirty="0">
                <a:latin typeface="Gowun Batang" pitchFamily="2" charset="-127"/>
                <a:ea typeface="Gowun Batang" pitchFamily="2" charset="-127"/>
              </a:rPr>
              <a:t>C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uộc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họp</a:t>
            </a:r>
            <a:r>
              <a:rPr lang="vi-VN" altLang="ko-KR" sz="2000" b="1" dirty="0">
                <a:latin typeface="Gowun Batang" pitchFamily="2" charset="-127"/>
                <a:ea typeface="Gowun Batang" pitchFamily="2" charset="-127"/>
              </a:rPr>
              <a:t> k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ết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thúc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Tan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làm</a:t>
            </a:r>
            <a:endParaRPr lang="en-US" altLang="ko-KR" sz="2000" b="1" dirty="0">
              <a:latin typeface="Gowun Batang" pitchFamily="2" charset="-127"/>
              <a:ea typeface="Gowun Batang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Về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</a:rPr>
              <a:t>nhà</a:t>
            </a:r>
            <a:endParaRPr lang="ko-KR" altLang="en-US" sz="2000" b="1" dirty="0">
              <a:latin typeface="Gowun Batang" pitchFamily="2" charset="-127"/>
              <a:ea typeface="Gowun Batang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20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12221" y="2108602"/>
            <a:ext cx="277511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출근하다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               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회사에 도착하다</a:t>
            </a:r>
            <a:endParaRPr lang="en-US" altLang="ko-KR" sz="2000" b="1" dirty="0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회의가 시작하다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회의가 끝나다</a:t>
            </a:r>
            <a:endParaRPr lang="en-US" altLang="ko-KR" sz="2000" b="1" dirty="0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퇴근하다</a:t>
            </a:r>
            <a:endParaRPr lang="en-US" altLang="ko-KR" sz="2000" b="1" dirty="0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집에 가다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2000" b="1" dirty="0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19" name="Google Shape;734;p37"/>
          <p:cNvSpPr/>
          <p:nvPr/>
        </p:nvSpPr>
        <p:spPr>
          <a:xfrm rot="16200000">
            <a:off x="9686896" y="702905"/>
            <a:ext cx="1516651" cy="1516254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rgbClr val="0097BB"/>
          </a:solidFill>
          <a:ln>
            <a:noFill/>
          </a:ln>
        </p:spPr>
        <p:txBody>
          <a:bodyPr spcFirstLastPara="1" wrap="square" lIns="60956" tIns="30463" rIns="60956" bIns="30463" anchor="ctr" anchorCtr="0">
            <a:noAutofit/>
          </a:bodyPr>
          <a:lstStyle/>
          <a:p>
            <a:endParaRPr sz="6400">
              <a:solidFill>
                <a:schemeClr val="dk1"/>
              </a:solidFill>
              <a:latin typeface="Gowun Batang" pitchFamily="2" charset="-127"/>
              <a:ea typeface="Gowun Batang" pitchFamily="2" charset="-127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4" name="Picture 14" descr="벡터 일러스트 레이 션의 식물 성장의 단계 5에 대한 스톡 벡터 아트 및 기타 이미지 - 5, 나무, 성장-개념 - iSto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12"/>
          <a:stretch>
            <a:fillRect/>
          </a:stretch>
        </p:blipFill>
        <p:spPr bwMode="auto">
          <a:xfrm>
            <a:off x="9479294" y="3795982"/>
            <a:ext cx="2361545" cy="222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64276" y="296014"/>
            <a:ext cx="8997569" cy="12713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99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wun Batang" pitchFamily="2" charset="-127"/>
                <a:ea typeface="Gowun Batang" pitchFamily="2" charset="-127"/>
              </a:rPr>
              <a:t>BẢNG CHỮ SỐ </a:t>
            </a:r>
            <a:r>
              <a:rPr lang="en-US" sz="3199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wun Batang" pitchFamily="2" charset="-127"/>
                <a:ea typeface="Gowun Batang" pitchFamily="2" charset="-127"/>
              </a:rPr>
              <a:t>HÁN HÀN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1804" y="2332879"/>
            <a:ext cx="11089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공  </a:t>
            </a:r>
            <a:r>
              <a:rPr lang="ko-KR" altLang="en-US" sz="3200" b="1" dirty="0" smtClean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</a:t>
            </a:r>
            <a:r>
              <a:rPr lang="ko-KR" altLang="en-US" sz="3200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일   </a:t>
            </a:r>
            <a:r>
              <a:rPr lang="ko-KR" altLang="en-US" sz="3200" b="1" dirty="0" smtClean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</a:t>
            </a:r>
            <a:r>
              <a:rPr lang="ko-KR" altLang="en-US" sz="3200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이    </a:t>
            </a:r>
            <a:r>
              <a:rPr lang="ko-KR" altLang="en-US" sz="3200" b="1" dirty="0" smtClean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삼     </a:t>
            </a:r>
            <a:r>
              <a:rPr lang="ko-KR" altLang="en-US" sz="3200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사 </a:t>
            </a:r>
            <a:r>
              <a:rPr lang="ko-KR" altLang="en-US" sz="3200" b="1" dirty="0" smtClean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 </a:t>
            </a:r>
            <a:r>
              <a:rPr lang="ko-KR" altLang="en-US" sz="3200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오   </a:t>
            </a:r>
            <a:r>
              <a:rPr lang="ko-KR" altLang="en-US" sz="3200" b="1" dirty="0" smtClean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육     </a:t>
            </a:r>
            <a:r>
              <a:rPr lang="ko-KR" altLang="en-US" sz="3200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칠  </a:t>
            </a:r>
            <a:r>
              <a:rPr lang="ko-KR" altLang="en-US" sz="3200" b="1" dirty="0" smtClean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</a:t>
            </a:r>
            <a:r>
              <a:rPr lang="ko-KR" altLang="en-US" sz="3200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팔  </a:t>
            </a:r>
            <a:r>
              <a:rPr lang="ko-KR" altLang="en-US" sz="3200" b="1" dirty="0" smtClean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구     십 </a:t>
            </a:r>
            <a:endParaRPr lang="en-US" sz="3200" b="1" dirty="0">
              <a:solidFill>
                <a:srgbClr val="002060"/>
              </a:solidFill>
              <a:latin typeface="Gowun Batang" pitchFamily="2" charset="-127"/>
              <a:ea typeface="Gowun Batang" pitchFamily="2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5820" y="1636447"/>
            <a:ext cx="12169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0      1</a:t>
            </a:r>
            <a:r>
              <a:rPr lang="ko-KR" altLang="en-US" sz="3200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   </a:t>
            </a:r>
            <a:r>
              <a:rPr lang="en-US" altLang="ko-KR" sz="3200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2</a:t>
            </a:r>
            <a:r>
              <a:rPr lang="ko-KR" altLang="en-US" sz="3200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   </a:t>
            </a:r>
            <a:r>
              <a:rPr lang="en-US" altLang="ko-KR" sz="3200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3200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   </a:t>
            </a:r>
            <a:r>
              <a:rPr lang="en-US" altLang="ko-KR" sz="3200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4</a:t>
            </a:r>
            <a:r>
              <a:rPr lang="ko-KR" altLang="en-US" sz="3200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   </a:t>
            </a:r>
            <a:r>
              <a:rPr lang="en-US" altLang="ko-KR" sz="3200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5</a:t>
            </a:r>
            <a:r>
              <a:rPr lang="ko-KR" altLang="en-US" sz="3200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   </a:t>
            </a:r>
            <a:r>
              <a:rPr lang="en-US" altLang="ko-KR" sz="3200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6</a:t>
            </a:r>
            <a:r>
              <a:rPr lang="ko-KR" altLang="en-US" sz="3200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   </a:t>
            </a:r>
            <a:r>
              <a:rPr lang="en-US" altLang="ko-KR" sz="3200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7</a:t>
            </a:r>
            <a:r>
              <a:rPr lang="ko-KR" altLang="en-US" sz="3200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   </a:t>
            </a:r>
            <a:r>
              <a:rPr lang="en-US" altLang="ko-KR" sz="3200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8</a:t>
            </a:r>
            <a:r>
              <a:rPr lang="ko-KR" altLang="en-US" sz="3200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   </a:t>
            </a:r>
            <a:r>
              <a:rPr lang="en-US" altLang="ko-KR" sz="3200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9</a:t>
            </a:r>
            <a:r>
              <a:rPr lang="ko-KR" altLang="en-US" sz="3200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  </a:t>
            </a:r>
            <a:r>
              <a:rPr lang="en-US" altLang="ko-KR" sz="3200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10</a:t>
            </a:r>
            <a:endParaRPr lang="en-US" sz="3200" b="1" dirty="0">
              <a:solidFill>
                <a:srgbClr val="002060"/>
              </a:solidFill>
              <a:latin typeface="Gowun Batang" pitchFamily="2" charset="-127"/>
              <a:ea typeface="Gowun Batang" pitchFamily="2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22004" y="3212976"/>
            <a:ext cx="8566873" cy="3269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Số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đếm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Hán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Hàn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dùng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để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đọc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: </a:t>
            </a:r>
          </a:p>
          <a:p>
            <a:pPr marL="285664" indent="-285664">
              <a:lnSpc>
                <a:spcPct val="150000"/>
              </a:lnSpc>
              <a:buFontTx/>
              <a:buChar char="-"/>
            </a:pP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Ngày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tháng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năm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, 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số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phút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và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giây</a:t>
            </a:r>
            <a:endParaRPr lang="en-US" sz="2000" b="1" dirty="0">
              <a:latin typeface="Gowun Batang" pitchFamily="2" charset="-127"/>
              <a:ea typeface="Gowun Batang" pitchFamily="2" charset="-127"/>
            </a:endParaRPr>
          </a:p>
          <a:p>
            <a:pPr marL="285664" indent="-285664">
              <a:lnSpc>
                <a:spcPct val="150000"/>
              </a:lnSpc>
              <a:buFontTx/>
              <a:buChar char="-"/>
            </a:pP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Số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tiền</a:t>
            </a:r>
            <a:endParaRPr lang="en-US" sz="2000" b="1" dirty="0">
              <a:latin typeface="Gowun Batang" pitchFamily="2" charset="-127"/>
              <a:ea typeface="Gowun Batang" pitchFamily="2" charset="-127"/>
            </a:endParaRPr>
          </a:p>
          <a:p>
            <a:pPr marL="285664" indent="-285664">
              <a:lnSpc>
                <a:spcPct val="150000"/>
              </a:lnSpc>
              <a:buFontTx/>
              <a:buChar char="-"/>
            </a:pP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Số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phòng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/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nhà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số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tầng</a:t>
            </a:r>
            <a:endParaRPr lang="en-US" sz="2000" b="1" dirty="0">
              <a:latin typeface="Gowun Batang" pitchFamily="2" charset="-127"/>
              <a:ea typeface="Gowun Batang" pitchFamily="2" charset="-127"/>
            </a:endParaRPr>
          </a:p>
          <a:p>
            <a:pPr marL="285664" indent="-285664">
              <a:lnSpc>
                <a:spcPct val="150000"/>
              </a:lnSpc>
              <a:buFontTx/>
              <a:buChar char="-"/>
            </a:pP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Biển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số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xe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số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điện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thoại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, CMT,… </a:t>
            </a:r>
            <a:r>
              <a:rPr lang="en-US" sz="2000" b="1" i="1" dirty="0" smtClean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en-US" sz="2000" b="1" i="1" dirty="0" err="1" smtClean="0">
                <a:latin typeface="Gowun Batang" pitchFamily="2" charset="-127"/>
                <a:ea typeface="Gowun Batang" pitchFamily="2" charset="-127"/>
              </a:rPr>
              <a:t>các</a:t>
            </a:r>
            <a:r>
              <a:rPr lang="en-US" sz="2000" b="1" i="1" dirty="0" smtClean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i="1" dirty="0" err="1" smtClean="0">
                <a:latin typeface="Gowun Batang" pitchFamily="2" charset="-127"/>
                <a:ea typeface="Gowun Batang" pitchFamily="2" charset="-127"/>
              </a:rPr>
              <a:t>dãy</a:t>
            </a:r>
            <a:r>
              <a:rPr lang="en-US" sz="2000" b="1" i="1" dirty="0" smtClean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i="1" dirty="0" err="1">
                <a:latin typeface="Gowun Batang" pitchFamily="2" charset="-127"/>
                <a:ea typeface="Gowun Batang" pitchFamily="2" charset="-127"/>
              </a:rPr>
              <a:t>số</a:t>
            </a:r>
            <a:r>
              <a:rPr lang="en-US" sz="2000" b="1" i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i="1" dirty="0" err="1">
                <a:latin typeface="Gowun Batang" pitchFamily="2" charset="-127"/>
                <a:ea typeface="Gowun Batang" pitchFamily="2" charset="-127"/>
              </a:rPr>
              <a:t>đọc</a:t>
            </a:r>
            <a:r>
              <a:rPr lang="en-US" sz="2000" b="1" i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i="1" dirty="0" err="1">
                <a:latin typeface="Gowun Batang" pitchFamily="2" charset="-127"/>
                <a:ea typeface="Gowun Batang" pitchFamily="2" charset="-127"/>
              </a:rPr>
              <a:t>riêng</a:t>
            </a:r>
            <a:r>
              <a:rPr lang="en-US" sz="2000" b="1" i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i="1" dirty="0" err="1">
                <a:latin typeface="Gowun Batang" pitchFamily="2" charset="-127"/>
                <a:ea typeface="Gowun Batang" pitchFamily="2" charset="-127"/>
              </a:rPr>
              <a:t>lẻ</a:t>
            </a:r>
            <a:r>
              <a:rPr lang="en-US" sz="2000" b="1" i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i="1" dirty="0" err="1">
                <a:latin typeface="Gowun Batang" pitchFamily="2" charset="-127"/>
                <a:ea typeface="Gowun Batang" pitchFamily="2" charset="-127"/>
              </a:rPr>
              <a:t>từng</a:t>
            </a:r>
            <a:r>
              <a:rPr lang="en-US" sz="2000" b="1" i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i="1" dirty="0" err="1">
                <a:latin typeface="Gowun Batang" pitchFamily="2" charset="-127"/>
                <a:ea typeface="Gowun Batang" pitchFamily="2" charset="-127"/>
              </a:rPr>
              <a:t>số</a:t>
            </a:r>
            <a:r>
              <a:rPr lang="en-US" sz="2000" b="1" i="1" dirty="0">
                <a:latin typeface="Gowun Batang" pitchFamily="2" charset="-127"/>
                <a:ea typeface="Gowun Batang" pitchFamily="2" charset="-127"/>
              </a:rPr>
              <a:t>)</a:t>
            </a:r>
          </a:p>
          <a:p>
            <a:pPr marL="285664" indent="-285664">
              <a:lnSpc>
                <a:spcPct val="150000"/>
              </a:lnSpc>
              <a:buFontTx/>
              <a:buChar char="-"/>
            </a:pP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Đi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cùng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các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danh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từ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đơn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vị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đo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lường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quốc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latin typeface="Gowun Batang" pitchFamily="2" charset="-127"/>
                <a:ea typeface="Gowun Batang" pitchFamily="2" charset="-127"/>
              </a:rPr>
              <a:t>tế</a:t>
            </a:r>
            <a:r>
              <a:rPr 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i="1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en-US" sz="2000" b="1" i="1" dirty="0" err="1">
                <a:latin typeface="Gowun Batang" pitchFamily="2" charset="-127"/>
                <a:ea typeface="Gowun Batang" pitchFamily="2" charset="-127"/>
              </a:rPr>
              <a:t>klilomet</a:t>
            </a:r>
            <a:r>
              <a:rPr lang="en-US" sz="2000" b="1" i="1" dirty="0">
                <a:latin typeface="Gowun Batang" pitchFamily="2" charset="-127"/>
                <a:ea typeface="Gowun Batang" pitchFamily="2" charset="-127"/>
              </a:rPr>
              <a:t>, kilogram</a:t>
            </a:r>
            <a:r>
              <a:rPr lang="en-US" sz="2000" b="1" i="1" dirty="0" smtClean="0">
                <a:latin typeface="Gowun Batang" pitchFamily="2" charset="-127"/>
                <a:ea typeface="Gowun Batang" pitchFamily="2" charset="-127"/>
              </a:rPr>
              <a:t>,…)</a:t>
            </a:r>
          </a:p>
          <a:p>
            <a:pPr marL="285664" indent="-285664">
              <a:lnSpc>
                <a:spcPct val="150000"/>
              </a:lnSpc>
              <a:buFontTx/>
              <a:buChar char="-"/>
            </a:pPr>
            <a:r>
              <a:rPr lang="en-US" sz="2000" b="1" dirty="0" err="1" smtClean="0">
                <a:latin typeface="Gowun Batang" pitchFamily="2" charset="-127"/>
                <a:ea typeface="Gowun Batang" pitchFamily="2" charset="-127"/>
              </a:rPr>
              <a:t>Nói</a:t>
            </a:r>
            <a:r>
              <a:rPr lang="en-US" sz="2000" b="1" dirty="0" smtClean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 smtClean="0">
                <a:latin typeface="Gowun Batang" pitchFamily="2" charset="-127"/>
                <a:ea typeface="Gowun Batang" pitchFamily="2" charset="-127"/>
              </a:rPr>
              <a:t>tuổi</a:t>
            </a:r>
            <a:r>
              <a:rPr lang="en-US" sz="2000" b="1" dirty="0" smtClean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i="1" dirty="0" smtClean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en-US" sz="2000" b="1" i="1" dirty="0" err="1" smtClean="0">
                <a:latin typeface="Gowun Batang" pitchFamily="2" charset="-127"/>
                <a:ea typeface="Gowun Batang" pitchFamily="2" charset="-127"/>
              </a:rPr>
              <a:t>đơn</a:t>
            </a:r>
            <a:r>
              <a:rPr lang="en-US" sz="2000" b="1" i="1" dirty="0" smtClean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i="1" dirty="0" err="1" smtClean="0">
                <a:latin typeface="Gowun Batang" pitchFamily="2" charset="-127"/>
                <a:ea typeface="Gowun Batang" pitchFamily="2" charset="-127"/>
              </a:rPr>
              <a:t>vị</a:t>
            </a:r>
            <a:r>
              <a:rPr lang="en-US" sz="2000" b="1" i="1" dirty="0" smtClean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i="1" dirty="0" err="1" smtClean="0">
                <a:latin typeface="Gowun Batang" pitchFamily="2" charset="-127"/>
                <a:ea typeface="Gowun Batang" pitchFamily="2" charset="-127"/>
              </a:rPr>
              <a:t>tuổi</a:t>
            </a:r>
            <a:r>
              <a:rPr lang="en-US" sz="2000" b="1" i="1" dirty="0" smtClean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i="1" dirty="0" err="1" smtClean="0">
                <a:latin typeface="Gowun Batang" pitchFamily="2" charset="-127"/>
                <a:ea typeface="Gowun Batang" pitchFamily="2" charset="-127"/>
              </a:rPr>
              <a:t>là</a:t>
            </a:r>
            <a:r>
              <a:rPr lang="en-US" sz="2000" b="1" i="1" dirty="0" smtClean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b="1" i="1" dirty="0" smtClean="0">
                <a:latin typeface="Gowun Batang" pitchFamily="2" charset="-127"/>
                <a:ea typeface="Gowun Batang" pitchFamily="2" charset="-127"/>
              </a:rPr>
              <a:t>세</a:t>
            </a:r>
            <a:r>
              <a:rPr lang="en-US" altLang="ko-KR" sz="2000" b="1" i="1" dirty="0" smtClean="0">
                <a:latin typeface="Gowun Batang" pitchFamily="2" charset="-127"/>
                <a:ea typeface="Gowun Batang" pitchFamily="2" charset="-127"/>
              </a:rPr>
              <a:t>)</a:t>
            </a:r>
            <a:endParaRPr lang="en-US" sz="2000" b="1" i="1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157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9" y="3580717"/>
            <a:ext cx="6013980" cy="3471639"/>
          </a:xfrm>
          <a:prstGeom prst="rect">
            <a:avLst/>
          </a:prstGeom>
        </p:spPr>
      </p:pic>
      <p:sp>
        <p:nvSpPr>
          <p:cNvPr id="41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11568366" y="5890459"/>
            <a:ext cx="340209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GB" b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</a:t>
            </a:r>
            <a:fld id="{00000000-1234-1234-1234-123412341234}" type="slidenum">
              <a:rPr lang="en-GB" b="1" smtClean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20</a:t>
            </a:fld>
            <a:endParaRPr b="1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492465" y="5917562"/>
            <a:ext cx="382368" cy="605151"/>
          </a:xfrm>
          <a:prstGeom prst="rect">
            <a:avLst/>
          </a:prstGeom>
          <a:solidFill>
            <a:srgbClr val="F26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sz="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132389" y="5921525"/>
            <a:ext cx="2742446" cy="605151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b="1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9865748" y="6004686"/>
            <a:ext cx="1637983" cy="430887"/>
            <a:chOff x="932006" y="4596578"/>
            <a:chExt cx="1228807" cy="323165"/>
          </a:xfrm>
        </p:grpSpPr>
        <p:sp>
          <p:nvSpPr>
            <p:cNvPr id="47" name="TextBox 46"/>
            <p:cNvSpPr txBox="1"/>
            <p:nvPr/>
          </p:nvSpPr>
          <p:spPr>
            <a:xfrm>
              <a:off x="948818" y="4596578"/>
              <a:ext cx="121199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Trung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tâm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ngoại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ngữ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</a:p>
            <a:p>
              <a:r>
                <a:rPr lang="en-US" sz="1300" b="1">
                  <a:solidFill>
                    <a:srgbClr val="F26E58"/>
                  </a:solidFill>
                  <a:latin typeface="Gowun Batang" pitchFamily="2" charset="-127"/>
                  <a:ea typeface="Gowun Batang" pitchFamily="2" charset="-127"/>
                </a:rPr>
                <a:t>WANG language</a:t>
              </a:r>
              <a:endParaRPr lang="en-GB" sz="1300" b="1">
                <a:solidFill>
                  <a:srgbClr val="F26E58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932006" y="4642307"/>
              <a:ext cx="0" cy="2645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/>
          <p:cNvCxnSpPr/>
          <p:nvPr/>
        </p:nvCxnSpPr>
        <p:spPr>
          <a:xfrm>
            <a:off x="11492464" y="5921522"/>
            <a:ext cx="0" cy="60515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Graphic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038" y="6038872"/>
            <a:ext cx="393597" cy="381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503731" y="6108684"/>
            <a:ext cx="685094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16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133971" y="-253509"/>
            <a:ext cx="56172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말하기 </a:t>
            </a:r>
            <a:r>
              <a:rPr lang="en-US" altLang="ko-KR" sz="4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_ Luyện phản xạ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27836" y="973177"/>
            <a:ext cx="640334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다음 문장들을 한국어로 말해주세요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    Hãy nói nhanh những câu sau sang tiếng Hàn.</a:t>
            </a:r>
            <a:endParaRPr lang="ko-KR" altLang="en-US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25942" y="2236802"/>
            <a:ext cx="526986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1. Bạn thường đến công ty lúc mấy giờ?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10045" y="3140384"/>
            <a:ext cx="5633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2.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Bạn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thường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ăn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trưa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lúc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mấy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giờ</a:t>
            </a:r>
            <a:r>
              <a:rPr lang="vi-VN" altLang="ko-KR" sz="2200" b="1" dirty="0">
                <a:latin typeface="Gowun Batang" pitchFamily="2" charset="-127"/>
                <a:ea typeface="Gowun Batang" pitchFamily="2" charset="-127"/>
              </a:rPr>
              <a:t>,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ở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đâu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?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10045" y="4077072"/>
            <a:ext cx="51507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3. </a:t>
            </a:r>
            <a:r>
              <a:rPr lang="vi-VN" altLang="ko-KR" sz="2200" b="1" dirty="0">
                <a:latin typeface="Gowun Batang" pitchFamily="2" charset="-127"/>
                <a:ea typeface="Gowun Batang" pitchFamily="2" charset="-127"/>
              </a:rPr>
              <a:t>Cuộc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họp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sẽ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bắt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đầu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lúc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mấy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giờ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ạ? 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65820" y="5765194"/>
            <a:ext cx="528955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5. Em gặp bạn lúc 7h tối ở quán cà phê.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24717" y="4941168"/>
            <a:ext cx="440880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4. Buổi chiều em có hẹn với bạn.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053852" y="275529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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053852" y="363547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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75210" y="449982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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75060" y="540456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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25860" y="630932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</a:t>
            </a:r>
          </a:p>
        </p:txBody>
      </p:sp>
      <p:pic>
        <p:nvPicPr>
          <p:cNvPr id="77" name="Picture 2" descr="Clock Time Hours Facial - Free GIF on Pixabay - Pixabay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462423" y="1916189"/>
            <a:ext cx="2377068" cy="237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4" descr="벡터 일러스트 레이 션의 식물 성장의 단계 5에 대한 스톡 벡터 아트 및 기타 이미지 - 5, 나무, 성장-개념 - iStock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22"/>
          <a:stretch>
            <a:fillRect/>
          </a:stretch>
        </p:blipFill>
        <p:spPr bwMode="auto">
          <a:xfrm>
            <a:off x="9306038" y="3525057"/>
            <a:ext cx="2319195" cy="240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3"/>
          <p:cNvSpPr txBox="1"/>
          <p:nvPr/>
        </p:nvSpPr>
        <p:spPr>
          <a:xfrm>
            <a:off x="1414145" y="2710180"/>
            <a:ext cx="385064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SG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보통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몇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시에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회사에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갑니까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?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414145" y="3589020"/>
            <a:ext cx="51200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SG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보통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몇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시에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어디에서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점심을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먹습니까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?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414145" y="4502150"/>
            <a:ext cx="385064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회의는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몇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시에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시작합니까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?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414145" y="5335270"/>
            <a:ext cx="45339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오후에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친구와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약속이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있습니다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. 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414145" y="6292850"/>
            <a:ext cx="54883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저녁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7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시에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커피숍에서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친구를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만납니다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6" grpId="1"/>
      <p:bldP spid="67" grpId="0"/>
      <p:bldP spid="67" grpId="1"/>
      <p:bldP spid="68" grpId="0"/>
      <p:bldP spid="68" grpId="1"/>
      <p:bldP spid="69" grpId="0"/>
      <p:bldP spid="69" grpId="1"/>
      <p:bldP spid="70" grpId="0"/>
      <p:bldP spid="70" grpId="1"/>
      <p:bldP spid="71" grpId="0"/>
      <p:bldP spid="71" grpId="1"/>
      <p:bldP spid="72" grpId="0"/>
      <p:bldP spid="72" grpId="1"/>
      <p:bldP spid="73" grpId="0"/>
      <p:bldP spid="73" grpId="1"/>
      <p:bldP spid="74" grpId="0"/>
      <p:bldP spid="74" grpId="1"/>
      <p:bldP spid="75" grpId="0"/>
      <p:bldP spid="75" grpId="1"/>
      <p:bldP spid="76" grpId="0"/>
      <p:bldP spid="76" grpId="1"/>
      <p:bldP spid="4" grpId="0"/>
      <p:bldP spid="4" grpId="1"/>
      <p:bldP spid="3" grpId="0"/>
      <p:bldP spid="3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669669" y="-531440"/>
            <a:ext cx="6013980" cy="3471639"/>
          </a:xfrm>
          <a:prstGeom prst="rect">
            <a:avLst/>
          </a:prstGeom>
        </p:spPr>
      </p:pic>
      <p:sp>
        <p:nvSpPr>
          <p:cNvPr id="28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11568366" y="5890459"/>
            <a:ext cx="340209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GB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</a:t>
            </a:r>
            <a:fld id="{00000000-1234-1234-1234-123412341234}" type="slidenum">
              <a:rPr lang="en-GB" smtClean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21</a:t>
            </a:fld>
            <a:endParaRPr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97690" y="1066645"/>
            <a:ext cx="547260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6000" b="1">
                <a:ln w="0"/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05 </a:t>
            </a:r>
            <a:r>
              <a:rPr lang="ko-KR" altLang="en-US" sz="6000" b="1">
                <a:ln w="0"/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과</a:t>
            </a:r>
            <a:r>
              <a:rPr lang="en-US" altLang="ko-KR" sz="6000" b="1">
                <a:ln w="0"/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  </a:t>
            </a:r>
            <a:r>
              <a:rPr lang="ko-KR" altLang="en-US" sz="7200" b="1">
                <a:ln w="0"/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시간</a:t>
            </a:r>
            <a:endParaRPr lang="en-US" altLang="ko-KR" sz="7200" b="1">
              <a:ln w="0"/>
              <a:solidFill>
                <a:srgbClr val="F96E58"/>
              </a:solidFill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95207" y="3529172"/>
            <a:ext cx="35173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_</a:t>
            </a:r>
            <a:r>
              <a:rPr lang="ko-KR" altLang="en-US" sz="36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듣기 </a:t>
            </a:r>
            <a:r>
              <a:rPr lang="en-US" altLang="ko-KR" sz="36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&amp; </a:t>
            </a:r>
            <a:r>
              <a:rPr lang="ko-KR" altLang="en-US" sz="36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말하기</a:t>
            </a:r>
            <a:r>
              <a:rPr lang="en-US" altLang="ko-KR" sz="36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_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1763" y="2132856"/>
            <a:ext cx="604524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8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ko-KR" altLang="en-US" sz="48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친구를  몇시에 만나요</a:t>
            </a:r>
            <a:r>
              <a:rPr lang="en-US" altLang="ko-KR" sz="48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?</a:t>
            </a:r>
          </a:p>
        </p:txBody>
      </p:sp>
      <p:pic>
        <p:nvPicPr>
          <p:cNvPr id="5122" name="Picture 2" descr="ページ2 | 함께하는 양질의 시간 이미지 - Freepik에서 무료 다운로드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260" y="1398381"/>
            <a:ext cx="6487365" cy="486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/>
          <p:cNvSpPr txBox="1"/>
          <p:nvPr/>
        </p:nvSpPr>
        <p:spPr>
          <a:xfrm>
            <a:off x="45640" y="5804931"/>
            <a:ext cx="690232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[WANG X SRV] _</a:t>
            </a:r>
            <a:r>
              <a:rPr lang="ko-KR" altLang="en-US" sz="24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삼성사원을 위한  </a:t>
            </a:r>
            <a:endParaRPr lang="vi-VN" altLang="ko-KR" sz="2400" b="1" dirty="0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  <a:p>
            <a:pPr algn="ctr"/>
            <a:r>
              <a:rPr lang="en-US" altLang="ko-KR" sz="24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Basic </a:t>
            </a:r>
            <a:r>
              <a:rPr lang="ko-KR" altLang="en-US" sz="24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한국어</a:t>
            </a:r>
            <a:r>
              <a:rPr lang="vi-VN" altLang="ko-KR" sz="24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ko-KR" altLang="en-US" sz="24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과정</a:t>
            </a:r>
            <a:endParaRPr lang="vi-VN" altLang="ko-KR" sz="2400" b="1" dirty="0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  <a:p>
            <a:pPr algn="ctr"/>
            <a:r>
              <a:rPr lang="en-US" altLang="ko-KR" sz="24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endParaRPr lang="en-US" sz="2400" b="1" dirty="0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734;p37"/>
          <p:cNvSpPr/>
          <p:nvPr/>
        </p:nvSpPr>
        <p:spPr>
          <a:xfrm rot="16200000">
            <a:off x="9686896" y="702905"/>
            <a:ext cx="1516651" cy="1516254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rgbClr val="0097BB"/>
          </a:solidFill>
          <a:ln>
            <a:noFill/>
          </a:ln>
        </p:spPr>
        <p:txBody>
          <a:bodyPr spcFirstLastPara="1" wrap="square" lIns="60956" tIns="30463" rIns="60956" bIns="30463" anchor="ctr" anchorCtr="0">
            <a:noAutofit/>
          </a:bodyPr>
          <a:lstStyle/>
          <a:p>
            <a:endParaRPr sz="6400">
              <a:solidFill>
                <a:schemeClr val="dk1"/>
              </a:solidFill>
              <a:latin typeface="Gowun Batang" pitchFamily="2" charset="-127"/>
              <a:ea typeface="Gowun Batang" pitchFamily="2" charset="-127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1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11568366" y="5890459"/>
            <a:ext cx="340209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GB" b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</a:t>
            </a:r>
            <a:fld id="{00000000-1234-1234-1234-123412341234}" type="slidenum">
              <a:rPr lang="en-GB" b="1" smtClean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22</a:t>
            </a:fld>
            <a:endParaRPr b="1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492465" y="5917562"/>
            <a:ext cx="382368" cy="605151"/>
          </a:xfrm>
          <a:prstGeom prst="rect">
            <a:avLst/>
          </a:prstGeom>
          <a:solidFill>
            <a:srgbClr val="F26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sz="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132389" y="5921525"/>
            <a:ext cx="2742446" cy="605151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b="1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9865748" y="6004686"/>
            <a:ext cx="1637983" cy="430887"/>
            <a:chOff x="932006" y="4596578"/>
            <a:chExt cx="1228807" cy="323165"/>
          </a:xfrm>
        </p:grpSpPr>
        <p:sp>
          <p:nvSpPr>
            <p:cNvPr id="47" name="TextBox 46"/>
            <p:cNvSpPr txBox="1"/>
            <p:nvPr/>
          </p:nvSpPr>
          <p:spPr>
            <a:xfrm>
              <a:off x="948818" y="4596578"/>
              <a:ext cx="121199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Trung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tâm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ngoại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ngữ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</a:p>
            <a:p>
              <a:r>
                <a:rPr lang="en-US" sz="1300" b="1">
                  <a:solidFill>
                    <a:srgbClr val="F26E58"/>
                  </a:solidFill>
                  <a:latin typeface="Gowun Batang" pitchFamily="2" charset="-127"/>
                  <a:ea typeface="Gowun Batang" pitchFamily="2" charset="-127"/>
                </a:rPr>
                <a:t>WANG language</a:t>
              </a:r>
              <a:endParaRPr lang="en-GB" sz="1300" b="1">
                <a:solidFill>
                  <a:srgbClr val="F26E58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932006" y="4642307"/>
              <a:ext cx="0" cy="2645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/>
          <p:cNvCxnSpPr/>
          <p:nvPr/>
        </p:nvCxnSpPr>
        <p:spPr>
          <a:xfrm>
            <a:off x="11492464" y="5921522"/>
            <a:ext cx="0" cy="60515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Graphic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038" y="6038872"/>
            <a:ext cx="393597" cy="381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503731" y="6108684"/>
            <a:ext cx="685094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18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33971" y="-253509"/>
            <a:ext cx="1276311" cy="1138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듣기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1620" y="1004570"/>
            <a:ext cx="115328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듣고 맞는 것을 찾아 연결해 보세요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  Nghe và nối với bức tranh đúng. File mp3 _ 5.1</a:t>
            </a:r>
            <a:endParaRPr lang="ko-KR" altLang="en-US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117" y="1628800"/>
            <a:ext cx="288607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9"/>
          <a:stretch>
            <a:fillRect/>
          </a:stretch>
        </p:blipFill>
        <p:spPr bwMode="auto">
          <a:xfrm>
            <a:off x="1116967" y="2924944"/>
            <a:ext cx="294322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117" y="4221088"/>
            <a:ext cx="294322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908" y="5556070"/>
            <a:ext cx="300037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097" y="1931055"/>
            <a:ext cx="1647825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721" y="3149881"/>
            <a:ext cx="166687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841" y="4392538"/>
            <a:ext cx="16383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096" y="5625141"/>
            <a:ext cx="164782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5816" y="155679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Gowun Batang" pitchFamily="2" charset="-127"/>
                <a:ea typeface="Gowun Batang" pitchFamily="2" charset="-127"/>
              </a:rPr>
              <a:t>1.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5816" y="2852936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Gowun Batang" pitchFamily="2" charset="-127"/>
                <a:ea typeface="Gowun Batang" pitchFamily="2" charset="-127"/>
              </a:rPr>
              <a:t>2.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5816" y="4211796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Gowun Batang" pitchFamily="2" charset="-127"/>
                <a:ea typeface="Gowun Batang" pitchFamily="2" charset="-127"/>
              </a:rPr>
              <a:t>3.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816" y="5517232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Gowun Batang" pitchFamily="2" charset="-127"/>
                <a:ea typeface="Gowun Batang" pitchFamily="2" charset="-127"/>
              </a:rPr>
              <a:t>4.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176283" y="2124100"/>
            <a:ext cx="1828125" cy="178430"/>
          </a:xfrm>
          <a:prstGeom prst="straightConnector1">
            <a:avLst/>
          </a:prstGeom>
          <a:ln w="19050">
            <a:solidFill>
              <a:srgbClr val="F96E5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157598" y="3415481"/>
            <a:ext cx="1846810" cy="1329482"/>
          </a:xfrm>
          <a:prstGeom prst="straightConnector1">
            <a:avLst/>
          </a:prstGeom>
          <a:ln w="19050">
            <a:solidFill>
              <a:srgbClr val="F96E5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4166940" y="3511831"/>
            <a:ext cx="1837468" cy="1233132"/>
          </a:xfrm>
          <a:prstGeom prst="straightConnector1">
            <a:avLst/>
          </a:prstGeom>
          <a:ln w="19050">
            <a:solidFill>
              <a:srgbClr val="F96E5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157598" y="6038872"/>
            <a:ext cx="1918498" cy="181257"/>
          </a:xfrm>
          <a:prstGeom prst="straightConnector1">
            <a:avLst/>
          </a:prstGeom>
          <a:ln w="19050">
            <a:solidFill>
              <a:srgbClr val="F96E5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14" descr="벡터 일러스트 레이 션의 식물 성장의 단계 5에 대한 스톡 벡터 아트 및 기타 이미지 - 5, 나무, 성장-개념 - iStock"/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9" r="29408"/>
          <a:stretch>
            <a:fillRect/>
          </a:stretch>
        </p:blipFill>
        <p:spPr bwMode="auto">
          <a:xfrm>
            <a:off x="9489252" y="3858534"/>
            <a:ext cx="2285271" cy="214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28" grpId="0"/>
      <p:bldP spid="30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9" y="3580717"/>
            <a:ext cx="6013980" cy="3471639"/>
          </a:xfrm>
          <a:prstGeom prst="rect">
            <a:avLst/>
          </a:prstGeom>
        </p:spPr>
      </p:pic>
      <p:sp>
        <p:nvSpPr>
          <p:cNvPr id="41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11568366" y="5890459"/>
            <a:ext cx="340209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GB" b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</a:t>
            </a:r>
            <a:fld id="{00000000-1234-1234-1234-123412341234}" type="slidenum">
              <a:rPr lang="en-GB" b="1" smtClean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23</a:t>
            </a:fld>
            <a:endParaRPr b="1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492465" y="5917562"/>
            <a:ext cx="382368" cy="605151"/>
          </a:xfrm>
          <a:prstGeom prst="rect">
            <a:avLst/>
          </a:prstGeom>
          <a:solidFill>
            <a:srgbClr val="F26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sz="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132389" y="5921525"/>
            <a:ext cx="2742446" cy="605151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b="1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9865748" y="6004686"/>
            <a:ext cx="1637983" cy="430887"/>
            <a:chOff x="932006" y="4596578"/>
            <a:chExt cx="1228807" cy="323165"/>
          </a:xfrm>
        </p:grpSpPr>
        <p:sp>
          <p:nvSpPr>
            <p:cNvPr id="47" name="TextBox 46"/>
            <p:cNvSpPr txBox="1"/>
            <p:nvPr/>
          </p:nvSpPr>
          <p:spPr>
            <a:xfrm>
              <a:off x="948818" y="4596578"/>
              <a:ext cx="121199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Trung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tâm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ngoại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ngữ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</a:p>
            <a:p>
              <a:r>
                <a:rPr lang="en-US" sz="1300" b="1">
                  <a:solidFill>
                    <a:srgbClr val="F26E58"/>
                  </a:solidFill>
                  <a:latin typeface="Gowun Batang" pitchFamily="2" charset="-127"/>
                  <a:ea typeface="Gowun Batang" pitchFamily="2" charset="-127"/>
                </a:rPr>
                <a:t>WANG language</a:t>
              </a:r>
              <a:endParaRPr lang="en-GB" sz="1300" b="1">
                <a:solidFill>
                  <a:srgbClr val="F26E58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932006" y="4642307"/>
              <a:ext cx="0" cy="2645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/>
          <p:cNvCxnSpPr/>
          <p:nvPr/>
        </p:nvCxnSpPr>
        <p:spPr>
          <a:xfrm>
            <a:off x="11492464" y="5921522"/>
            <a:ext cx="0" cy="60515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Graphic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038" y="6038872"/>
            <a:ext cx="393597" cy="381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503731" y="6108684"/>
            <a:ext cx="685094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19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33971" y="-253509"/>
            <a:ext cx="12763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듣기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9865" y="908685"/>
            <a:ext cx="880491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2.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나츠미하고 한나가 학교 정문에서 하는 대화예요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  File Video 5.1</a:t>
            </a:r>
          </a:p>
          <a:p>
            <a:pPr>
              <a:lnSpc>
                <a:spcPct val="150000"/>
              </a:lnSpc>
            </a:pP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   Nghe cuộc nói chuyện ở cổng trường của Natsumi và Hana.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7788" y="4674014"/>
            <a:ext cx="825119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다음 질문에 답하세요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 Trả lời các câu hỏi sau. File mp3 _ 5.3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8184182" y="1556282"/>
          <a:ext cx="151606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8" name="Packager Shell Object" showAsIcon="1" r:id="rId8" imgW="2609850" imgH="781050" progId="Package">
                  <p:embed/>
                </p:oleObj>
              </mc:Choice>
              <mc:Fallback>
                <p:oleObj name="Packager Shell Object" showAsIcon="1" r:id="rId8" imgW="2609850" imgH="781050" progId="Package">
                  <p:embed/>
                  <p:pic>
                    <p:nvPicPr>
                      <p:cNvPr id="0" name="Picture 924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84182" y="1556282"/>
                        <a:ext cx="1516062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858964" y="5305247"/>
            <a:ext cx="49022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①</a:t>
            </a:r>
          </a:p>
        </p:txBody>
      </p:sp>
      <p:sp>
        <p:nvSpPr>
          <p:cNvPr id="7" name="Rectangle 6"/>
          <p:cNvSpPr/>
          <p:nvPr/>
        </p:nvSpPr>
        <p:spPr>
          <a:xfrm>
            <a:off x="875090" y="5949280"/>
            <a:ext cx="49022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46615" y="5305247"/>
            <a:ext cx="442849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한나는 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1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 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30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분에 친구를 만나요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</a:t>
            </a:r>
            <a:endParaRPr lang="ko-KR" altLang="en-US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41884" y="5949280"/>
            <a:ext cx="44373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나츠미는 하나하고 점심을 먹어요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</a:t>
            </a:r>
            <a:endParaRPr lang="ko-KR" altLang="en-US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0079" y="5301208"/>
            <a:ext cx="4622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</a:rPr>
              <a:t>네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3926" y="5301208"/>
            <a:ext cx="304582" cy="31763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74006" y="5301208"/>
            <a:ext cx="10210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</a:rPr>
              <a:t>아니요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310110" y="5343613"/>
            <a:ext cx="304582" cy="31763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393" y="2060848"/>
            <a:ext cx="3741545" cy="2440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220079" y="5981218"/>
            <a:ext cx="4622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</a:rPr>
              <a:t>네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653926" y="5981218"/>
            <a:ext cx="304582" cy="31763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74006" y="5981218"/>
            <a:ext cx="10210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</a:rPr>
              <a:t>아니요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310110" y="6023623"/>
            <a:ext cx="304582" cy="31763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1" name="초급 듣말 1 트랙 5-3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87054" y="4674074"/>
            <a:ext cx="406400" cy="406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23279" y="70270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26479" y="5301208"/>
            <a:ext cx="3866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/>
              </a:rPr>
              <a:t>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286601" y="5991758"/>
            <a:ext cx="3866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/>
              </a:rPr>
              <a:t></a:t>
            </a:r>
          </a:p>
        </p:txBody>
      </p:sp>
      <p:pic>
        <p:nvPicPr>
          <p:cNvPr id="54" name="Picture 14" descr="벡터 일러스트 레이 션의 식물 성장의 단계 5에 대한 스톡 벡터 아트 및 기타 이미지 - 5, 나무, 성장-개념 - iStock"/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12"/>
          <a:stretch>
            <a:fillRect/>
          </a:stretch>
        </p:blipFill>
        <p:spPr bwMode="auto">
          <a:xfrm>
            <a:off x="9407539" y="3724227"/>
            <a:ext cx="2361545" cy="222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5" grpId="0"/>
      <p:bldP spid="3" grpId="0"/>
      <p:bldP spid="6" grpId="0"/>
      <p:bldP spid="7" grpId="0"/>
      <p:bldP spid="8" grpId="0"/>
      <p:bldP spid="23" grpId="0"/>
      <p:bldP spid="9" grpId="0"/>
      <p:bldP spid="10" grpId="0" animBg="1"/>
      <p:bldP spid="26" grpId="0"/>
      <p:bldP spid="27" grpId="0" animBg="1"/>
      <p:bldP spid="29" grpId="0"/>
      <p:bldP spid="30" grpId="0" animBg="1"/>
      <p:bldP spid="31" grpId="0"/>
      <p:bldP spid="32" grpId="0" animBg="1"/>
      <p:bldP spid="16" grpId="0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712207" y="-270976"/>
            <a:ext cx="6013980" cy="3471639"/>
          </a:xfrm>
          <a:prstGeom prst="rect">
            <a:avLst/>
          </a:prstGeom>
        </p:spPr>
      </p:pic>
      <p:sp>
        <p:nvSpPr>
          <p:cNvPr id="28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11568366" y="5890459"/>
            <a:ext cx="340209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GB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</a:t>
            </a:r>
            <a:fld id="{00000000-1234-1234-1234-123412341234}" type="slidenum">
              <a:rPr lang="en-GB" smtClean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24</a:t>
            </a:fld>
            <a:endParaRPr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492465" y="5917562"/>
            <a:ext cx="382368" cy="605151"/>
          </a:xfrm>
          <a:prstGeom prst="rect">
            <a:avLst/>
          </a:prstGeom>
          <a:solidFill>
            <a:srgbClr val="F26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sz="20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32389" y="5921525"/>
            <a:ext cx="2742446" cy="605151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865748" y="6004677"/>
            <a:ext cx="1637983" cy="461665"/>
            <a:chOff x="932006" y="4596578"/>
            <a:chExt cx="1228807" cy="346249"/>
          </a:xfrm>
        </p:grpSpPr>
        <p:sp>
          <p:nvSpPr>
            <p:cNvPr id="34" name="TextBox 33"/>
            <p:cNvSpPr txBox="1"/>
            <p:nvPr/>
          </p:nvSpPr>
          <p:spPr>
            <a:xfrm>
              <a:off x="948818" y="4596578"/>
              <a:ext cx="121199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Trung</a:t>
              </a:r>
              <a:r>
                <a:rPr lang="en-US" sz="10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10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tâm</a:t>
              </a:r>
              <a:r>
                <a:rPr lang="en-US" sz="10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10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ngoại</a:t>
              </a:r>
              <a:r>
                <a:rPr lang="en-US" sz="10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10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ngữ</a:t>
              </a:r>
              <a:r>
                <a:rPr lang="en-US" sz="10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</a:p>
            <a:p>
              <a:r>
                <a:rPr lang="en-US" sz="1400" b="1">
                  <a:solidFill>
                    <a:srgbClr val="F26E58"/>
                  </a:solidFill>
                  <a:latin typeface="Gowun Batang" pitchFamily="2" charset="-127"/>
                  <a:ea typeface="Gowun Batang" pitchFamily="2" charset="-127"/>
                </a:rPr>
                <a:t>WANG language</a:t>
              </a:r>
              <a:endParaRPr lang="en-GB" sz="1400" b="1">
                <a:solidFill>
                  <a:srgbClr val="F26E58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32006" y="4642307"/>
              <a:ext cx="0" cy="2645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11492464" y="5921522"/>
            <a:ext cx="0" cy="60515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Graphic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038" y="6038872"/>
            <a:ext cx="393597" cy="381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503731" y="6108684"/>
            <a:ext cx="685094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20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8058" y="915010"/>
            <a:ext cx="929830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다시 듣고 따라 해 보세요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 Nghe lại và nhắc theo băng. File mp3 _ 5.5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33971" y="-253509"/>
            <a:ext cx="1117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듣기</a:t>
            </a:r>
          </a:p>
        </p:txBody>
      </p:sp>
      <p:pic>
        <p:nvPicPr>
          <p:cNvPr id="2" name="초급 듣말 1 트랙 5-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622790" y="908685"/>
            <a:ext cx="406400" cy="409575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856" t="-4399" r="86856" b="4399"/>
          <a:stretch>
            <a:fillRect/>
          </a:stretch>
        </p:blipFill>
        <p:spPr bwMode="auto">
          <a:xfrm>
            <a:off x="-5066828" y="1041168"/>
            <a:ext cx="6942075" cy="5255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ular Callout 2"/>
          <p:cNvSpPr/>
          <p:nvPr/>
        </p:nvSpPr>
        <p:spPr>
          <a:xfrm>
            <a:off x="2122170" y="1413510"/>
            <a:ext cx="5382260" cy="625475"/>
          </a:xfrm>
          <a:prstGeom prst="wedgeRectCallout">
            <a:avLst>
              <a:gd name="adj1" fmla="val -55247"/>
              <a:gd name="adj2" fmla="val -2567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Rectangular Callout 18"/>
          <p:cNvSpPr/>
          <p:nvPr/>
        </p:nvSpPr>
        <p:spPr>
          <a:xfrm>
            <a:off x="2151380" y="2182495"/>
            <a:ext cx="5347970" cy="886460"/>
          </a:xfrm>
          <a:prstGeom prst="wedgeRectCallout">
            <a:avLst>
              <a:gd name="adj1" fmla="val 53659"/>
              <a:gd name="adj2" fmla="val -2910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51"/>
          <a:stretch>
            <a:fillRect/>
          </a:stretch>
        </p:blipFill>
        <p:spPr bwMode="auto">
          <a:xfrm>
            <a:off x="7766223" y="1040715"/>
            <a:ext cx="898908" cy="5255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ular Callout 21"/>
          <p:cNvSpPr/>
          <p:nvPr/>
        </p:nvSpPr>
        <p:spPr>
          <a:xfrm>
            <a:off x="2095500" y="3264535"/>
            <a:ext cx="5411470" cy="631825"/>
          </a:xfrm>
          <a:prstGeom prst="wedgeRectCallout">
            <a:avLst>
              <a:gd name="adj1" fmla="val -54192"/>
              <a:gd name="adj2" fmla="val -1081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2122170" y="4169410"/>
            <a:ext cx="5382260" cy="598805"/>
          </a:xfrm>
          <a:prstGeom prst="wedgeRectCallout">
            <a:avLst>
              <a:gd name="adj1" fmla="val 53659"/>
              <a:gd name="adj2" fmla="val -2910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2122170" y="4909185"/>
            <a:ext cx="5380355" cy="635000"/>
          </a:xfrm>
          <a:prstGeom prst="wedgeRectCallout">
            <a:avLst>
              <a:gd name="adj1" fmla="val -55247"/>
              <a:gd name="adj2" fmla="val -2567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2122170" y="5783580"/>
            <a:ext cx="5380355" cy="590550"/>
          </a:xfrm>
          <a:prstGeom prst="wedgeRectCallout">
            <a:avLst>
              <a:gd name="adj1" fmla="val 53659"/>
              <a:gd name="adj2" fmla="val -2910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22112" y="1556904"/>
            <a:ext cx="10210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solidFill>
                  <a:schemeClr val="accent2"/>
                </a:solidFill>
                <a:latin typeface="Gowun Batang" pitchFamily="2" charset="-127"/>
                <a:ea typeface="Gowun Batang" pitchFamily="2" charset="-127"/>
              </a:rPr>
              <a:t>나츠미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36717" y="2404522"/>
            <a:ext cx="7416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</a:rPr>
              <a:t>한나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34225" y="3357245"/>
            <a:ext cx="10210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solidFill>
                  <a:schemeClr val="accent2"/>
                </a:solidFill>
                <a:latin typeface="Gowun Batang" pitchFamily="2" charset="-127"/>
                <a:ea typeface="Gowun Batang" pitchFamily="2" charset="-127"/>
              </a:rPr>
              <a:t>나츠미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34225" y="4284640"/>
            <a:ext cx="7416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</a:rPr>
              <a:t>한나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34225" y="5013429"/>
            <a:ext cx="10210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solidFill>
                  <a:schemeClr val="accent2"/>
                </a:solidFill>
                <a:latin typeface="Gowun Batang" pitchFamily="2" charset="-127"/>
                <a:ea typeface="Gowun Batang" pitchFamily="2" charset="-127"/>
              </a:rPr>
              <a:t>나츠미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134225" y="5878361"/>
            <a:ext cx="7416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</a:rPr>
              <a:t>한나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71989" y="1541664"/>
            <a:ext cx="347091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한나 씨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,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여기에서 뭐해요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?</a:t>
            </a:r>
            <a:endParaRPr lang="ko-KR" altLang="en-US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82803" y="2477554"/>
            <a:ext cx="38785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친구하고 점심 약속이 있어요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</a:t>
            </a:r>
            <a:endParaRPr lang="ko-KR" altLang="en-US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79269" y="3357245"/>
            <a:ext cx="41833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그래요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?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친구를 몇 시에 만나요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?</a:t>
            </a:r>
            <a:endParaRPr lang="ko-KR" altLang="en-US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87494" y="4293932"/>
            <a:ext cx="23418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1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 반에 만나요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070076" y="5013429"/>
            <a:ext cx="432816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점심 맛있게 드세요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내일 만나요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</a:t>
            </a:r>
            <a:endParaRPr lang="ko-KR" altLang="en-US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078334" y="5878361"/>
            <a:ext cx="219964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네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,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내일 만나요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3089275" y="2205355"/>
            <a:ext cx="247396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+mn-ea"/>
              </a:rPr>
              <a:t>친구를 기다려요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+mn-ea"/>
              </a:rPr>
              <a:t>.</a:t>
            </a:r>
          </a:p>
        </p:txBody>
      </p:sp>
      <p:pic>
        <p:nvPicPr>
          <p:cNvPr id="72" name="Picture 14" descr="벡터 일러스트 레이 션의 식물 성장의 단계 5에 대한 스톡 벡터 아트 및 기타 이미지 - 5, 나무, 성장-개념 - iStock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22"/>
          <a:stretch>
            <a:fillRect/>
          </a:stretch>
        </p:blipFill>
        <p:spPr bwMode="auto">
          <a:xfrm>
            <a:off x="9247824" y="3456331"/>
            <a:ext cx="2319195" cy="240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" grpId="0"/>
      <p:bldP spid="14" grpId="1"/>
      <p:bldP spid="3" grpId="0" animBg="1"/>
      <p:bldP spid="3" grpId="1" animBg="1"/>
      <p:bldP spid="19" grpId="0" animBg="1"/>
      <p:bldP spid="19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4" grpId="0"/>
      <p:bldP spid="4" grpId="1"/>
      <p:bldP spid="26" grpId="0"/>
      <p:bldP spid="26" grpId="1"/>
      <p:bldP spid="27" grpId="0"/>
      <p:bldP spid="27" grpId="1"/>
      <p:bldP spid="29" grpId="0"/>
      <p:bldP spid="29" grpId="1"/>
      <p:bldP spid="30" grpId="0"/>
      <p:bldP spid="30" grpId="1"/>
      <p:bldP spid="37" grpId="0"/>
      <p:bldP spid="37" grpId="1"/>
      <p:bldP spid="5" grpId="0"/>
      <p:bldP spid="5" grpId="1"/>
      <p:bldP spid="39" grpId="0"/>
      <p:bldP spid="39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6" grpId="0"/>
      <p:bldP spid="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734;p37"/>
          <p:cNvSpPr/>
          <p:nvPr/>
        </p:nvSpPr>
        <p:spPr>
          <a:xfrm rot="16200000">
            <a:off x="9686896" y="702905"/>
            <a:ext cx="1516651" cy="1516254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rgbClr val="0097BB"/>
          </a:solidFill>
          <a:ln>
            <a:noFill/>
          </a:ln>
        </p:spPr>
        <p:txBody>
          <a:bodyPr spcFirstLastPara="1" wrap="square" lIns="60956" tIns="30463" rIns="60956" bIns="30463" anchor="ctr" anchorCtr="0">
            <a:noAutofit/>
          </a:bodyPr>
          <a:lstStyle/>
          <a:p>
            <a:endParaRPr sz="6400">
              <a:solidFill>
                <a:schemeClr val="dk1"/>
              </a:solidFill>
              <a:latin typeface="Gowun Batang" pitchFamily="2" charset="-127"/>
              <a:ea typeface="Gowun Batang" pitchFamily="2" charset="-127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1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11568366" y="5890459"/>
            <a:ext cx="340209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GB" b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</a:t>
            </a:r>
            <a:fld id="{00000000-1234-1234-1234-123412341234}" type="slidenum">
              <a:rPr lang="en-GB" b="1" smtClean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25</a:t>
            </a:fld>
            <a:endParaRPr b="1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492465" y="5917562"/>
            <a:ext cx="382368" cy="605151"/>
          </a:xfrm>
          <a:prstGeom prst="rect">
            <a:avLst/>
          </a:prstGeom>
          <a:solidFill>
            <a:srgbClr val="F26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sz="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132389" y="5921525"/>
            <a:ext cx="2742446" cy="605151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b="1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9865748" y="6004686"/>
            <a:ext cx="1637983" cy="430887"/>
            <a:chOff x="932006" y="4596578"/>
            <a:chExt cx="1228807" cy="323165"/>
          </a:xfrm>
        </p:grpSpPr>
        <p:sp>
          <p:nvSpPr>
            <p:cNvPr id="47" name="TextBox 46"/>
            <p:cNvSpPr txBox="1"/>
            <p:nvPr/>
          </p:nvSpPr>
          <p:spPr>
            <a:xfrm>
              <a:off x="948818" y="4596578"/>
              <a:ext cx="121199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Trung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tâm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ngoại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ngữ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</a:p>
            <a:p>
              <a:r>
                <a:rPr lang="en-US" sz="1300" b="1">
                  <a:solidFill>
                    <a:srgbClr val="F26E58"/>
                  </a:solidFill>
                  <a:latin typeface="Gowun Batang" pitchFamily="2" charset="-127"/>
                  <a:ea typeface="Gowun Batang" pitchFamily="2" charset="-127"/>
                </a:rPr>
                <a:t>WANG language</a:t>
              </a:r>
              <a:endParaRPr lang="en-GB" sz="1300" b="1">
                <a:solidFill>
                  <a:srgbClr val="F26E58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932006" y="4642307"/>
              <a:ext cx="0" cy="2645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/>
          <p:cNvCxnSpPr/>
          <p:nvPr/>
        </p:nvCxnSpPr>
        <p:spPr>
          <a:xfrm>
            <a:off x="11492464" y="5921522"/>
            <a:ext cx="0" cy="60515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Graphic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038" y="6038872"/>
            <a:ext cx="393597" cy="381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503731" y="6108684"/>
            <a:ext cx="685094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21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33971" y="105266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말하기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8058" y="699745"/>
            <a:ext cx="568960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[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보기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]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와 같이 친구하고 이야기해 보세요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 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   Luyện nói cùng các bạn theo ví dụ sau. 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1745650"/>
            <a:ext cx="75819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643283" y="1856904"/>
            <a:ext cx="3006725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가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: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몇 시에 일어나요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나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: </a:t>
            </a:r>
            <a:r>
              <a:rPr lang="en-US" altLang="ko-KR" sz="2200" b="1" u="sng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6</a:t>
            </a:r>
            <a:r>
              <a:rPr lang="ko-KR" altLang="en-US" sz="2200" b="1" u="sng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 반에 일어나요</a:t>
            </a:r>
            <a:r>
              <a:rPr lang="en-US" altLang="ko-KR" sz="2200" b="1" u="sng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</a:t>
            </a:r>
            <a:endParaRPr lang="ko-KR" altLang="en-US" sz="2200" b="1" u="sng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66227" y="2131338"/>
            <a:ext cx="97663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[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보기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]</a:t>
            </a:r>
            <a:endParaRPr lang="ko-KR" altLang="en-US" sz="2200" b="1">
              <a:solidFill>
                <a:srgbClr val="F96E58"/>
              </a:solidFill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2310" y="3859530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latin typeface="Gowun Batang" pitchFamily="2" charset="-127"/>
                <a:ea typeface="Gowun Batang" pitchFamily="2" charset="-127"/>
              </a:rPr>
              <a:t>Thức dậy  </a:t>
            </a:r>
            <a:r>
              <a:rPr lang="ko-KR" altLang="en-US" sz="2400" b="1">
                <a:latin typeface="Gowun Batang" pitchFamily="2" charset="-127"/>
                <a:ea typeface="Gowun Batang" pitchFamily="2" charset="-127"/>
              </a:rPr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97266" y="3859530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latin typeface="Gowun Batang" pitchFamily="2" charset="-127"/>
                <a:ea typeface="Gowun Batang" pitchFamily="2" charset="-127"/>
              </a:rPr>
              <a:t>Ăn sáng  </a:t>
            </a:r>
            <a:r>
              <a:rPr lang="ko-KR" altLang="en-US" sz="2400" b="1">
                <a:latin typeface="Gowun Batang" pitchFamily="2" charset="-127"/>
                <a:ea typeface="Gowun Batang" pitchFamily="2" charset="-127"/>
              </a:rPr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40048" y="386530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latin typeface="Gowun Batang" pitchFamily="2" charset="-127"/>
                <a:ea typeface="Gowun Batang" pitchFamily="2" charset="-127"/>
              </a:rPr>
              <a:t>Đi làm  </a:t>
            </a:r>
            <a:r>
              <a:rPr lang="ko-KR" altLang="en-US" sz="2400" b="1">
                <a:latin typeface="Gowun Batang" pitchFamily="2" charset="-127"/>
                <a:ea typeface="Gowun Batang" pitchFamily="2" charset="-127"/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70477" y="4507602"/>
            <a:ext cx="1148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Gowun Batang" pitchFamily="2" charset="-127"/>
                <a:ea typeface="Gowun Batang" pitchFamily="2" charset="-127"/>
              </a:rPr>
              <a:t>Đi học   </a:t>
            </a:r>
            <a:r>
              <a:rPr lang="ko-KR" altLang="en-US" sz="2400" b="1">
                <a:latin typeface="Gowun Batang" pitchFamily="2" charset="-127"/>
                <a:ea typeface="Gowun Batang" pitchFamily="2" charset="-127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08659" y="3859529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Gowun Batang" pitchFamily="2" charset="-127"/>
                <a:ea typeface="Gowun Batang" pitchFamily="2" charset="-127"/>
              </a:rPr>
              <a:t>Ăn trưa   </a:t>
            </a:r>
            <a:r>
              <a:rPr lang="ko-KR" altLang="en-US" sz="2400" b="1">
                <a:latin typeface="Gowun Batang" pitchFamily="2" charset="-127"/>
                <a:ea typeface="Gowun Batang" pitchFamily="2" charset="-127"/>
              </a:rPr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063182" y="5486853"/>
            <a:ext cx="1296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Gowun Batang" pitchFamily="2" charset="-127"/>
                <a:ea typeface="Gowun Batang" pitchFamily="2" charset="-127"/>
              </a:rPr>
              <a:t>Làm việc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66926" y="5486855"/>
            <a:ext cx="1420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latin typeface="Gowun Batang" pitchFamily="2" charset="-127"/>
                <a:ea typeface="Gowun Batang" pitchFamily="2" charset="-127"/>
              </a:rPr>
              <a:t>Đến </a:t>
            </a:r>
          </a:p>
          <a:p>
            <a:pPr algn="ctr"/>
            <a:r>
              <a:rPr lang="en-US" altLang="ko-KR" sz="2400" b="1">
                <a:latin typeface="Gowun Batang" pitchFamily="2" charset="-127"/>
                <a:ea typeface="Gowun Batang" pitchFamily="2" charset="-127"/>
              </a:rPr>
              <a:t>thư viện</a:t>
            </a:r>
            <a:endParaRPr lang="ko-KR" altLang="en-US" sz="24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72553" y="5679607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Gowun Batang" pitchFamily="2" charset="-127"/>
                <a:ea typeface="Gowun Batang" pitchFamily="2" charset="-127"/>
              </a:rPr>
              <a:t>Về nhà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49194" y="5702121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Gowun Batang" pitchFamily="2" charset="-127"/>
                <a:ea typeface="Gowun Batang" pitchFamily="2" charset="-127"/>
              </a:rPr>
              <a:t>Ăn tối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6701" y="5659730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Gowun Batang" pitchFamily="2" charset="-127"/>
                <a:ea typeface="Gowun Batang" pitchFamily="2" charset="-127"/>
              </a:rPr>
              <a:t>Đi ngủ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584560" y="4473981"/>
            <a:ext cx="289842" cy="144016"/>
          </a:xfrm>
          <a:prstGeom prst="straightConnector1">
            <a:avLst/>
          </a:prstGeom>
          <a:ln w="38100">
            <a:solidFill>
              <a:srgbClr val="0097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349194" y="4107416"/>
            <a:ext cx="289842" cy="0"/>
          </a:xfrm>
          <a:prstGeom prst="straightConnector1">
            <a:avLst/>
          </a:prstGeom>
          <a:ln w="38100">
            <a:solidFill>
              <a:srgbClr val="0097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84560" y="4096132"/>
            <a:ext cx="289842" cy="0"/>
          </a:xfrm>
          <a:prstGeom prst="straightConnector1">
            <a:avLst/>
          </a:prstGeom>
          <a:ln w="38100">
            <a:solidFill>
              <a:srgbClr val="0097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2" idx="3"/>
          </p:cNvCxnSpPr>
          <p:nvPr/>
        </p:nvCxnSpPr>
        <p:spPr>
          <a:xfrm flipV="1">
            <a:off x="6526966" y="4096132"/>
            <a:ext cx="289842" cy="1"/>
          </a:xfrm>
          <a:prstGeom prst="straightConnector1">
            <a:avLst/>
          </a:prstGeom>
          <a:ln w="38100">
            <a:solidFill>
              <a:srgbClr val="0097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047395" y="4644392"/>
            <a:ext cx="313629" cy="609685"/>
          </a:xfrm>
          <a:prstGeom prst="straightConnector1">
            <a:avLst/>
          </a:prstGeom>
          <a:ln w="38100">
            <a:solidFill>
              <a:srgbClr val="0097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7103031" y="4617997"/>
            <a:ext cx="216023" cy="646180"/>
          </a:xfrm>
          <a:prstGeom prst="straightConnector1">
            <a:avLst/>
          </a:prstGeom>
          <a:ln w="38100">
            <a:solidFill>
              <a:srgbClr val="0097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5684565" y="5902351"/>
            <a:ext cx="297884" cy="8088"/>
          </a:xfrm>
          <a:prstGeom prst="straightConnector1">
            <a:avLst/>
          </a:prstGeom>
          <a:ln w="38100">
            <a:solidFill>
              <a:srgbClr val="0097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3658009" y="5911493"/>
            <a:ext cx="297884" cy="8088"/>
          </a:xfrm>
          <a:prstGeom prst="straightConnector1">
            <a:avLst/>
          </a:prstGeom>
          <a:ln w="38100">
            <a:solidFill>
              <a:srgbClr val="0097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854272" y="5875754"/>
            <a:ext cx="297884" cy="8088"/>
          </a:xfrm>
          <a:prstGeom prst="straightConnector1">
            <a:avLst/>
          </a:prstGeom>
          <a:ln w="38100">
            <a:solidFill>
              <a:srgbClr val="0097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14" descr="벡터 일러스트 레이 션의 식물 성장의 단계 5에 대한 스톡 벡터 아트 및 기타 이미지 - 5, 나무, 성장-개념 - iSto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9" r="29408"/>
          <a:stretch>
            <a:fillRect/>
          </a:stretch>
        </p:blipFill>
        <p:spPr bwMode="auto">
          <a:xfrm>
            <a:off x="9360976" y="3764695"/>
            <a:ext cx="2285271" cy="214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5" grpId="0"/>
      <p:bldP spid="26" grpId="0"/>
      <p:bldP spid="27" grpId="0"/>
      <p:bldP spid="28" grpId="0"/>
      <p:bldP spid="30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279" y="3580717"/>
            <a:ext cx="6013980" cy="3471639"/>
          </a:xfrm>
          <a:prstGeom prst="rect">
            <a:avLst/>
          </a:prstGeom>
        </p:spPr>
      </p:pic>
      <p:sp>
        <p:nvSpPr>
          <p:cNvPr id="41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11568366" y="5890459"/>
            <a:ext cx="340209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GB" b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</a:t>
            </a:r>
            <a:fld id="{00000000-1234-1234-1234-123412341234}" type="slidenum">
              <a:rPr lang="en-GB" b="1" smtClean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26</a:t>
            </a:fld>
            <a:endParaRPr b="1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492465" y="5917562"/>
            <a:ext cx="382368" cy="605151"/>
          </a:xfrm>
          <a:prstGeom prst="rect">
            <a:avLst/>
          </a:prstGeom>
          <a:solidFill>
            <a:srgbClr val="F26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sz="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132389" y="5921525"/>
            <a:ext cx="2742446" cy="605151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b="1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9865748" y="6004686"/>
            <a:ext cx="1637983" cy="430887"/>
            <a:chOff x="932006" y="4596578"/>
            <a:chExt cx="1228807" cy="323165"/>
          </a:xfrm>
        </p:grpSpPr>
        <p:sp>
          <p:nvSpPr>
            <p:cNvPr id="47" name="TextBox 46"/>
            <p:cNvSpPr txBox="1"/>
            <p:nvPr/>
          </p:nvSpPr>
          <p:spPr>
            <a:xfrm>
              <a:off x="948818" y="4596578"/>
              <a:ext cx="121199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Trung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tâm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ngoại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ngữ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</a:p>
            <a:p>
              <a:r>
                <a:rPr lang="en-US" sz="1300" b="1">
                  <a:solidFill>
                    <a:srgbClr val="F26E58"/>
                  </a:solidFill>
                  <a:latin typeface="Gowun Batang" pitchFamily="2" charset="-127"/>
                  <a:ea typeface="Gowun Batang" pitchFamily="2" charset="-127"/>
                </a:rPr>
                <a:t>WANG language</a:t>
              </a:r>
              <a:endParaRPr lang="en-GB" sz="1300" b="1">
                <a:solidFill>
                  <a:srgbClr val="F26E58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932006" y="4642307"/>
              <a:ext cx="0" cy="2645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/>
          <p:cNvCxnSpPr/>
          <p:nvPr/>
        </p:nvCxnSpPr>
        <p:spPr>
          <a:xfrm>
            <a:off x="11492464" y="5921522"/>
            <a:ext cx="0" cy="60515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Graphic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6038" y="6038872"/>
            <a:ext cx="393597" cy="381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503731" y="6108684"/>
            <a:ext cx="685094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22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133971" y="-253509"/>
            <a:ext cx="2701381" cy="1138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듣고 말하기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51526" y="1124744"/>
            <a:ext cx="892238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다음 질문들을 잘 듣고 답하십시오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 Nghe và trả lời các câu hỏi sau.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3418" y="1818196"/>
            <a:ext cx="49276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1.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17846" y="2658933"/>
            <a:ext cx="50927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2. 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37085" y="3451021"/>
            <a:ext cx="50927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3. 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33893" y="4203024"/>
            <a:ext cx="50927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4. 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59081" y="4973106"/>
            <a:ext cx="50927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5. 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" name="몇 시에 잠을 자요 0.7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341884" y="4966816"/>
            <a:ext cx="406400" cy="406400"/>
          </a:xfrm>
          <a:prstGeom prst="rect">
            <a:avLst/>
          </a:prstGeom>
        </p:spPr>
      </p:pic>
      <p:pic>
        <p:nvPicPr>
          <p:cNvPr id="4" name="몇 시에 출퇴근해요 0.7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426935" y="3433414"/>
            <a:ext cx="406400" cy="406400"/>
          </a:xfrm>
          <a:prstGeom prst="rect">
            <a:avLst/>
          </a:prstGeom>
        </p:spPr>
      </p:pic>
      <p:pic>
        <p:nvPicPr>
          <p:cNvPr id="6" name="보통 몇 시에 어디에서 저녁을 먹어요 0.7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382529" y="4212895"/>
            <a:ext cx="406400" cy="406400"/>
          </a:xfrm>
          <a:prstGeom prst="rect">
            <a:avLst/>
          </a:prstGeom>
        </p:spPr>
      </p:pic>
      <p:pic>
        <p:nvPicPr>
          <p:cNvPr id="7" name="보통 몇 시에 일어나요 0.7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385721" y="1811906"/>
            <a:ext cx="406400" cy="406400"/>
          </a:xfrm>
          <a:prstGeom prst="rect">
            <a:avLst/>
          </a:prstGeom>
        </p:spPr>
      </p:pic>
      <p:pic>
        <p:nvPicPr>
          <p:cNvPr id="8" name="저녁에 보통 무엇을 합니까 0.7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407717" y="2652643"/>
            <a:ext cx="406400" cy="406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03260" y="3457129"/>
            <a:ext cx="274193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몇 시에 출퇴근해요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?</a:t>
            </a:r>
            <a:endParaRPr lang="ko-KR" altLang="en-US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99551" y="4973106"/>
            <a:ext cx="254889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몇 시에 잠을 자요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?</a:t>
            </a:r>
            <a:endParaRPr lang="ko-KR" altLang="en-US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7555" y="4249963"/>
            <a:ext cx="495681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보통 몇 시에 어디에서 저녁을 먹어요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?</a:t>
            </a:r>
            <a:endParaRPr lang="ko-KR" altLang="en-US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03260" y="2674322"/>
            <a:ext cx="366649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저녁에 보통 무엇을 합니까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?</a:t>
            </a:r>
            <a:endParaRPr lang="ko-KR" altLang="en-US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77555" y="1848974"/>
            <a:ext cx="310769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보통 몇 시에 일어나요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?</a:t>
            </a:r>
            <a:endParaRPr lang="ko-KR" altLang="en-US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pic>
        <p:nvPicPr>
          <p:cNvPr id="12292" name="Picture 4" descr="gif加载图透明- 搜狗图片搜索"/>
          <p:cNvPicPr>
            <a:picLocks noChangeAspect="1" noChangeArrowheads="1" noCrop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72087" y="1442221"/>
            <a:ext cx="3160913" cy="316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4" descr="벡터 일러스트 레이 션의 식물 성장의 단계 5에 대한 스톡 벡터 아트 및 기타 이미지 - 5, 나무, 성장-개념 - iStock"/>
          <p:cNvPicPr>
            <a:picLocks noChangeAspect="1" noChangeArrowheads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12"/>
          <a:stretch>
            <a:fillRect/>
          </a:stretch>
        </p:blipFill>
        <p:spPr bwMode="auto">
          <a:xfrm>
            <a:off x="9622804" y="3652472"/>
            <a:ext cx="2361545" cy="222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2" grpId="0"/>
      <p:bldP spid="2" grpId="0"/>
      <p:bldP spid="42" grpId="0"/>
      <p:bldP spid="56" grpId="0"/>
      <p:bldP spid="57" grpId="0"/>
      <p:bldP spid="59" grpId="0"/>
      <p:bldP spid="10" grpId="0"/>
      <p:bldP spid="11" grpId="0"/>
      <p:bldP spid="12" grpId="0"/>
      <p:bldP spid="13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712207" y="-199221"/>
            <a:ext cx="6013980" cy="3471639"/>
          </a:xfrm>
          <a:prstGeom prst="rect">
            <a:avLst/>
          </a:prstGeom>
        </p:spPr>
      </p:pic>
      <p:sp>
        <p:nvSpPr>
          <p:cNvPr id="28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11568366" y="5890459"/>
            <a:ext cx="340209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GB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</a:t>
            </a:r>
            <a:fld id="{00000000-1234-1234-1234-123412341234}" type="slidenum">
              <a:rPr lang="en-GB" smtClean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27</a:t>
            </a:fld>
            <a:endParaRPr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492465" y="5917562"/>
            <a:ext cx="382368" cy="605151"/>
          </a:xfrm>
          <a:prstGeom prst="rect">
            <a:avLst/>
          </a:prstGeom>
          <a:solidFill>
            <a:srgbClr val="F26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sz="20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32389" y="5921525"/>
            <a:ext cx="2742446" cy="605151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865748" y="6004677"/>
            <a:ext cx="1637983" cy="461665"/>
            <a:chOff x="932006" y="4596578"/>
            <a:chExt cx="1228807" cy="346249"/>
          </a:xfrm>
        </p:grpSpPr>
        <p:sp>
          <p:nvSpPr>
            <p:cNvPr id="34" name="TextBox 33"/>
            <p:cNvSpPr txBox="1"/>
            <p:nvPr/>
          </p:nvSpPr>
          <p:spPr>
            <a:xfrm>
              <a:off x="948818" y="4596578"/>
              <a:ext cx="121199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Trung</a:t>
              </a:r>
              <a:r>
                <a:rPr lang="en-US" sz="10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10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tâm</a:t>
              </a:r>
              <a:r>
                <a:rPr lang="en-US" sz="10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10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ngoại</a:t>
              </a:r>
              <a:r>
                <a:rPr lang="en-US" sz="10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10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ngữ</a:t>
              </a:r>
              <a:r>
                <a:rPr lang="en-US" sz="10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</a:p>
            <a:p>
              <a:r>
                <a:rPr lang="en-US" sz="1400" b="1">
                  <a:solidFill>
                    <a:srgbClr val="F26E58"/>
                  </a:solidFill>
                  <a:latin typeface="Gowun Batang" pitchFamily="2" charset="-127"/>
                  <a:ea typeface="Gowun Batang" pitchFamily="2" charset="-127"/>
                </a:rPr>
                <a:t>WANG language</a:t>
              </a:r>
              <a:endParaRPr lang="en-GB" sz="1400" b="1">
                <a:solidFill>
                  <a:srgbClr val="F26E58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32006" y="4642307"/>
              <a:ext cx="0" cy="2645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11492464" y="5921522"/>
            <a:ext cx="0" cy="60515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Graphic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038" y="6038872"/>
            <a:ext cx="393597" cy="381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503731" y="6108684"/>
            <a:ext cx="685094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23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3971" y="-253509"/>
            <a:ext cx="1584088" cy="1138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말하기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1764" y="836712"/>
            <a:ext cx="8742680" cy="2122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여러분은 언제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,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어디에서 무엇을 해요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?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친구하고 이야기해 보세요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   Các bạn thường làm những việc gì ở đâu và vào lúc nào.</a:t>
            </a:r>
          </a:p>
          <a:p>
            <a:pPr>
              <a:lnSpc>
                <a:spcPct val="200000"/>
              </a:lnSpc>
            </a:pP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   Hãy luyện nói cùng các bạn theo mẫu dưới đây.</a:t>
            </a:r>
          </a:p>
        </p:txBody>
      </p: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084" y="2974429"/>
            <a:ext cx="23241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8" r="5476"/>
          <a:stretch>
            <a:fillRect/>
          </a:stretch>
        </p:blipFill>
        <p:spPr bwMode="auto">
          <a:xfrm>
            <a:off x="875522" y="3646486"/>
            <a:ext cx="2049972" cy="2498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158" y="2974428"/>
            <a:ext cx="23241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3142084" y="3646486"/>
            <a:ext cx="464517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8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61"/>
          <a:stretch>
            <a:fillRect/>
          </a:stretch>
        </p:blipFill>
        <p:spPr bwMode="auto">
          <a:xfrm>
            <a:off x="5466184" y="2974429"/>
            <a:ext cx="2321074" cy="672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3980968" y="3172326"/>
            <a:ext cx="7416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한나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297143" y="3172326"/>
            <a:ext cx="7416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이반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070329" y="4146456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latin typeface="Gowun Batang" pitchFamily="2" charset="-127"/>
                <a:ea typeface="Gowun Batang" pitchFamily="2" charset="-127"/>
              </a:rPr>
              <a:t>시간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059108" y="5291916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latin typeface="Gowun Batang" pitchFamily="2" charset="-127"/>
                <a:ea typeface="Gowun Batang" pitchFamily="2" charset="-127"/>
              </a:rPr>
              <a:t>장소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94429" y="4147004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latin typeface="Gowun Batang" pitchFamily="2" charset="-127"/>
                <a:ea typeface="Gowun Batang" pitchFamily="2" charset="-127"/>
              </a:rPr>
              <a:t>시간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392916" y="5291916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latin typeface="Gowun Batang" pitchFamily="2" charset="-127"/>
                <a:ea typeface="Gowun Batang" pitchFamily="2" charset="-127"/>
              </a:rPr>
              <a:t>장소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232379" y="4147004"/>
            <a:ext cx="5791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8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576686" y="4146456"/>
            <a:ext cx="5791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8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850063" y="5291916"/>
            <a:ext cx="16103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학교 앞 빵집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598721" y="5284537"/>
            <a:ext cx="43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latin typeface="Gowun Batang" pitchFamily="2" charset="-127"/>
                <a:ea typeface="Gowun Batang" pitchFamily="2" charset="-127"/>
              </a:rPr>
              <a:t>집</a:t>
            </a:r>
          </a:p>
        </p:txBody>
      </p:sp>
      <p:pic>
        <p:nvPicPr>
          <p:cNvPr id="72" name="Picture 14" descr="벡터 일러스트 레이 션의 식물 성장의 단계 5에 대한 스톡 벡터 아트 및 기타 이미지 - 5, 나무, 성장-개념 - iStock"/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22"/>
          <a:stretch>
            <a:fillRect/>
          </a:stretch>
        </p:blipFill>
        <p:spPr bwMode="auto">
          <a:xfrm>
            <a:off x="9247824" y="3599841"/>
            <a:ext cx="2319195" cy="240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11568366" y="5890459"/>
            <a:ext cx="340209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GB" b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</a:t>
            </a:r>
            <a:fld id="{00000000-1234-1234-1234-123412341234}" type="slidenum">
              <a:rPr lang="en-GB" b="1" smtClean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28</a:t>
            </a:fld>
            <a:endParaRPr b="1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492465" y="5917562"/>
            <a:ext cx="382368" cy="605151"/>
          </a:xfrm>
          <a:prstGeom prst="rect">
            <a:avLst/>
          </a:prstGeom>
          <a:solidFill>
            <a:srgbClr val="F26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sz="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132389" y="5921525"/>
            <a:ext cx="2742446" cy="605151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b="1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9865748" y="6004686"/>
            <a:ext cx="1637983" cy="430887"/>
            <a:chOff x="932006" y="4596578"/>
            <a:chExt cx="1228807" cy="323165"/>
          </a:xfrm>
        </p:grpSpPr>
        <p:sp>
          <p:nvSpPr>
            <p:cNvPr id="47" name="TextBox 46"/>
            <p:cNvSpPr txBox="1"/>
            <p:nvPr/>
          </p:nvSpPr>
          <p:spPr>
            <a:xfrm>
              <a:off x="948818" y="4596578"/>
              <a:ext cx="121199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Trung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tâm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ngoại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ngữ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</a:p>
            <a:p>
              <a:r>
                <a:rPr lang="en-US" sz="1300" b="1">
                  <a:solidFill>
                    <a:srgbClr val="F26E58"/>
                  </a:solidFill>
                  <a:latin typeface="Gowun Batang" pitchFamily="2" charset="-127"/>
                  <a:ea typeface="Gowun Batang" pitchFamily="2" charset="-127"/>
                </a:rPr>
                <a:t>WANG language</a:t>
              </a:r>
              <a:endParaRPr lang="en-GB" sz="1300" b="1">
                <a:solidFill>
                  <a:srgbClr val="F26E58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932006" y="4642307"/>
              <a:ext cx="0" cy="2645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/>
          <p:cNvCxnSpPr/>
          <p:nvPr/>
        </p:nvCxnSpPr>
        <p:spPr>
          <a:xfrm>
            <a:off x="11492464" y="5921522"/>
            <a:ext cx="0" cy="60515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Graphic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038" y="6038872"/>
            <a:ext cx="393597" cy="381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503731" y="6108684"/>
            <a:ext cx="685094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24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78183" y="2595364"/>
            <a:ext cx="4937125" cy="4154170"/>
          </a:xfrm>
          <a:prstGeom prst="rect">
            <a:avLst/>
          </a:prstGeom>
          <a:noFill/>
          <a:ln w="12700">
            <a:solidFill>
              <a:srgbClr val="0097BB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가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: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한나 씨는 몇 시에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아침을 먹어요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?.</a:t>
            </a:r>
          </a:p>
          <a:p>
            <a:pPr>
              <a:lnSpc>
                <a:spcPct val="150000"/>
              </a:lnSpc>
            </a:pP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나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: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저는 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8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시에 먹어요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가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: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어디에서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먹어요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나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: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학교 앞 빵집에서 먹어요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   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이반 씨는 언제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아침을 먹어요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가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: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저는 </a:t>
            </a:r>
            <a:r>
              <a:rPr lang="en-US" altLang="ko-KR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8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시에 먹어요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나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: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어디에서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먹어요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가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: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저는 보통 </a:t>
            </a:r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집에서 먹어요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 </a:t>
            </a:r>
            <a:endParaRPr lang="ko-KR" altLang="en-US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1764" y="980222"/>
            <a:ext cx="8742680" cy="1614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여러분은 언제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,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어디에서 무엇을 해요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? </a:t>
            </a: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친구하고 이야기해 보세요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   Các bạn thường làm những việc gì ở đâu và vào lúc nào.</a:t>
            </a:r>
          </a:p>
          <a:p>
            <a:pPr>
              <a:lnSpc>
                <a:spcPct val="150000"/>
              </a:lnSpc>
            </a:pP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   Hãy luyện nói cùng các bạn theo mẫu dưới đây.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33971" y="-253509"/>
            <a:ext cx="1584088" cy="1138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말하기</a:t>
            </a:r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3073092"/>
            <a:ext cx="23241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892989" y="3199234"/>
            <a:ext cx="7416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이름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4105" y="4245119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latin typeface="Gowun Batang" pitchFamily="2" charset="-127"/>
                <a:ea typeface="Gowun Batang" pitchFamily="2" charset="-127"/>
              </a:rPr>
              <a:t>시간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2884" y="5390579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latin typeface="Gowun Batang" pitchFamily="2" charset="-127"/>
                <a:ea typeface="Gowun Batang" pitchFamily="2" charset="-127"/>
              </a:rPr>
              <a:t>장소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87910" y="4245667"/>
            <a:ext cx="6019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~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10673" y="5390579"/>
            <a:ext cx="8432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</a:rPr>
              <a:t>~~~~</a:t>
            </a:r>
          </a:p>
        </p:txBody>
      </p:sp>
      <p:sp>
        <p:nvSpPr>
          <p:cNvPr id="23" name="Google Shape;734;p37"/>
          <p:cNvSpPr/>
          <p:nvPr/>
        </p:nvSpPr>
        <p:spPr>
          <a:xfrm rot="16200000">
            <a:off x="9686896" y="702905"/>
            <a:ext cx="1516651" cy="1516254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rgbClr val="0097BB"/>
          </a:solidFill>
          <a:ln>
            <a:noFill/>
          </a:ln>
        </p:spPr>
        <p:txBody>
          <a:bodyPr spcFirstLastPara="1" wrap="square" lIns="60956" tIns="30463" rIns="60956" bIns="30463" anchor="ctr" anchorCtr="0">
            <a:noAutofit/>
          </a:bodyPr>
          <a:lstStyle/>
          <a:p>
            <a:endParaRPr sz="6400">
              <a:solidFill>
                <a:schemeClr val="dk1"/>
              </a:solidFill>
              <a:latin typeface="Gowun Batang" pitchFamily="2" charset="-127"/>
              <a:ea typeface="Gowun Batang" pitchFamily="2" charset="-127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8" name="Picture 14" descr="벡터 일러스트 레이 션의 식물 성장의 단계 5에 대한 스톡 벡터 아트 및 기타 이미지 - 5, 나무, 성장-개념 - iSto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9" r="29408"/>
          <a:stretch>
            <a:fillRect/>
          </a:stretch>
        </p:blipFill>
        <p:spPr bwMode="auto">
          <a:xfrm>
            <a:off x="9432731" y="3908205"/>
            <a:ext cx="2285271" cy="214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/>
      <p:bldP spid="18" grpId="0"/>
      <p:bldP spid="19" grpId="0"/>
      <p:bldP spid="20" grpId="0"/>
      <p:bldP spid="21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9" y="3580717"/>
            <a:ext cx="6013980" cy="347163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47856" y="2099653"/>
            <a:ext cx="4838409" cy="3584144"/>
          </a:xfrm>
          <a:prstGeom prst="ellipse">
            <a:avLst/>
          </a:prstGeom>
          <a:noFill/>
          <a:ln w="158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629" y="1496080"/>
            <a:ext cx="5732703" cy="4587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11568366" y="5890459"/>
            <a:ext cx="340209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GB" b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</a:t>
            </a:r>
            <a:fld id="{00000000-1234-1234-1234-123412341234}" type="slidenum">
              <a:rPr lang="en-GB" b="1" smtClean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29</a:t>
            </a:fld>
            <a:endParaRPr b="1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492465" y="5917562"/>
            <a:ext cx="382368" cy="605151"/>
          </a:xfrm>
          <a:prstGeom prst="rect">
            <a:avLst/>
          </a:prstGeom>
          <a:solidFill>
            <a:srgbClr val="F26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sz="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132389" y="5921525"/>
            <a:ext cx="2742446" cy="605151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b="1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9865748" y="6004686"/>
            <a:ext cx="1637983" cy="430887"/>
            <a:chOff x="932006" y="4596578"/>
            <a:chExt cx="1228807" cy="323165"/>
          </a:xfrm>
        </p:grpSpPr>
        <p:sp>
          <p:nvSpPr>
            <p:cNvPr id="47" name="TextBox 46"/>
            <p:cNvSpPr txBox="1"/>
            <p:nvPr/>
          </p:nvSpPr>
          <p:spPr>
            <a:xfrm>
              <a:off x="948818" y="4596578"/>
              <a:ext cx="121199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Trung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tâm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ngoại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ngữ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</a:p>
            <a:p>
              <a:r>
                <a:rPr lang="en-US" sz="1300" b="1">
                  <a:solidFill>
                    <a:srgbClr val="F26E58"/>
                  </a:solidFill>
                  <a:latin typeface="Gowun Batang" pitchFamily="2" charset="-127"/>
                  <a:ea typeface="Gowun Batang" pitchFamily="2" charset="-127"/>
                </a:rPr>
                <a:t>WANG language</a:t>
              </a:r>
              <a:endParaRPr lang="en-GB" sz="1300" b="1">
                <a:solidFill>
                  <a:srgbClr val="F26E58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932006" y="4642307"/>
              <a:ext cx="0" cy="2645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/>
          <p:cNvCxnSpPr/>
          <p:nvPr/>
        </p:nvCxnSpPr>
        <p:spPr>
          <a:xfrm>
            <a:off x="11492464" y="5921522"/>
            <a:ext cx="0" cy="60515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Graphic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038" y="6038872"/>
            <a:ext cx="393597" cy="381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503731" y="6108684"/>
            <a:ext cx="685094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33971" y="105266"/>
            <a:ext cx="28803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말하기 연습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9756" y="611344"/>
            <a:ext cx="922083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하루 일과에 대해 이야기해 보십시오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 Hãy nói về một ngày của mình.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92617" y="1517055"/>
            <a:ext cx="1165860" cy="3987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7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 기상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688452" y="3081606"/>
            <a:ext cx="1673860" cy="3987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9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 업무시작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86265" y="5219250"/>
            <a:ext cx="1292860" cy="3987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12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 점심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92384" y="6084004"/>
            <a:ext cx="2560320" cy="3987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6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 업무완료 </a:t>
            </a:r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&amp; 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퇴근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05860" y="5297547"/>
            <a:ext cx="1498600" cy="70675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8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 귀가 </a:t>
            </a:r>
            <a:endParaRPr lang="en-US" altLang="ko-KR" sz="20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  <a:p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&amp; 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개인시간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99258" y="2765700"/>
            <a:ext cx="1277620" cy="3987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11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 취침</a:t>
            </a:r>
          </a:p>
        </p:txBody>
      </p:sp>
      <p:pic>
        <p:nvPicPr>
          <p:cNvPr id="11275" name="Picture 11" descr="떡메모지 - Oli memo - 드올리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5F4F2"/>
              </a:clrFrom>
              <a:clrTo>
                <a:srgbClr val="F5F4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7" t="18319" r="19967" b="21907"/>
          <a:stretch>
            <a:fillRect/>
          </a:stretch>
        </p:blipFill>
        <p:spPr bwMode="auto">
          <a:xfrm>
            <a:off x="8610366" y="1914281"/>
            <a:ext cx="3284981" cy="354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32389" y="2378825"/>
            <a:ext cx="2338108" cy="405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Cấu</a:t>
            </a: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trúc</a:t>
            </a: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mở</a:t>
            </a:r>
            <a:r>
              <a:rPr lang="en-US" altLang="ko-KR" sz="2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rộng</a:t>
            </a:r>
            <a:endParaRPr lang="en-US" altLang="ko-KR" sz="2000" b="1" dirty="0">
              <a:solidFill>
                <a:srgbClr val="F96E58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935249" y="291565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V1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고 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V2: ….</a:t>
            </a:r>
            <a:r>
              <a:rPr lang="en-US" altLang="ko-KR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và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….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935249" y="3430741"/>
            <a:ext cx="2644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V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은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.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ㄴ 후에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: </a:t>
            </a:r>
            <a:endParaRPr lang="vi-VN" altLang="ko-KR" b="1" dirty="0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  <a:p>
            <a:r>
              <a:rPr lang="vi-VN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    S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au </a:t>
            </a:r>
            <a:r>
              <a:rPr lang="en-US" altLang="ko-KR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khi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làm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gì</a:t>
            </a:r>
            <a:endParaRPr lang="en-US" altLang="ko-KR" b="1" dirty="0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935248" y="4134163"/>
            <a:ext cx="2644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~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부터 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~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까지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: </a:t>
            </a:r>
            <a:endParaRPr lang="vi-VN" altLang="ko-KR" b="1" dirty="0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  <a:p>
            <a:r>
              <a:rPr lang="vi-VN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    T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ừ… </a:t>
            </a:r>
            <a:r>
              <a:rPr lang="en-US" altLang="ko-KR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đến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…</a:t>
            </a:r>
          </a:p>
        </p:txBody>
      </p:sp>
      <p:pic>
        <p:nvPicPr>
          <p:cNvPr id="4" name="안녕하세요 제 하루 일과에 대해 말하 (inguk 0.85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305691" y="837864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  <p:bldP spid="17" grpId="0"/>
      <p:bldP spid="2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2" grpId="0" bldLvl="0" animBg="1"/>
      <p:bldP spid="5" grpId="0"/>
      <p:bldP spid="50" grpId="0"/>
      <p:bldP spid="52" grpId="0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1785" y="1575029"/>
            <a:ext cx="9323222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일    이    삼    사    오     육    칠    팔    구    십</a:t>
            </a:r>
            <a:endParaRPr lang="en-US" sz="359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08556" y="740290"/>
            <a:ext cx="9219839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35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ko-KR" sz="35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35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ko-KR" sz="35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35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ko-KR" sz="35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ko-KR" altLang="en-US" sz="35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ko-KR" sz="35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ko-KR" altLang="en-US" sz="35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ko-KR" sz="35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ko-KR" altLang="en-US" sz="35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ko-KR" sz="35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ko-KR" altLang="en-US" sz="35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ko-KR" sz="35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ko-KR" altLang="en-US" sz="35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ko-KR" sz="35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ko-KR" altLang="en-US" sz="35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ko-KR" sz="35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359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7163" y="3275724"/>
            <a:ext cx="1719058" cy="304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kern="1400" spc="150" dirty="0">
                <a:solidFill>
                  <a:srgbClr val="7C3628"/>
                </a:solidFill>
                <a:latin typeface="Gowun Batang" pitchFamily="2" charset="-127"/>
                <a:ea typeface="Gowun Batang" pitchFamily="2" charset="-127"/>
              </a:rPr>
              <a:t>10</a:t>
            </a:r>
          </a:p>
          <a:p>
            <a:endParaRPr lang="en-US" sz="2399" b="1" kern="1400" spc="150" dirty="0">
              <a:latin typeface="Gowun Batang" pitchFamily="2" charset="-127"/>
              <a:ea typeface="Gowun Batang" pitchFamily="2" charset="-127"/>
            </a:endParaRPr>
          </a:p>
          <a:p>
            <a:r>
              <a:rPr lang="en-US" sz="2399" b="1" kern="1400" spc="150" dirty="0">
                <a:solidFill>
                  <a:srgbClr val="0B0C49"/>
                </a:solidFill>
                <a:latin typeface="Gowun Batang" pitchFamily="2" charset="-127"/>
                <a:ea typeface="Gowun Batang" pitchFamily="2" charset="-127"/>
              </a:rPr>
              <a:t>100</a:t>
            </a:r>
          </a:p>
          <a:p>
            <a:endParaRPr lang="en-US" sz="2399" b="1" kern="1400" spc="150" dirty="0">
              <a:latin typeface="Gowun Batang" pitchFamily="2" charset="-127"/>
              <a:ea typeface="Gowun Batang" pitchFamily="2" charset="-127"/>
            </a:endParaRPr>
          </a:p>
          <a:p>
            <a:r>
              <a:rPr lang="en-US" sz="2399" b="1" kern="1400" spc="150" dirty="0">
                <a:solidFill>
                  <a:srgbClr val="5A5800"/>
                </a:solidFill>
                <a:latin typeface="Gowun Batang" pitchFamily="2" charset="-127"/>
                <a:ea typeface="Gowun Batang" pitchFamily="2" charset="-127"/>
              </a:rPr>
              <a:t>1000</a:t>
            </a:r>
          </a:p>
          <a:p>
            <a:endParaRPr lang="en-US" sz="2399" b="1" kern="1400" spc="150" dirty="0">
              <a:latin typeface="Gowun Batang" pitchFamily="2" charset="-127"/>
              <a:ea typeface="Gowun Batang" pitchFamily="2" charset="-127"/>
            </a:endParaRPr>
          </a:p>
          <a:p>
            <a:r>
              <a:rPr lang="en-US" sz="2399" b="1" kern="1400" spc="150" dirty="0">
                <a:solidFill>
                  <a:schemeClr val="accent4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10000</a:t>
            </a:r>
          </a:p>
          <a:p>
            <a:endParaRPr lang="en-US" sz="2399" b="1" kern="1400" spc="150" dirty="0">
              <a:solidFill>
                <a:srgbClr val="410082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7209" y="3303196"/>
            <a:ext cx="947404" cy="304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99" b="1" dirty="0">
                <a:solidFill>
                  <a:srgbClr val="7C3628"/>
                </a:solidFill>
                <a:latin typeface="Gowun Batang" pitchFamily="2" charset="-127"/>
                <a:ea typeface="Gowun Batang" pitchFamily="2" charset="-127"/>
              </a:rPr>
              <a:t>십</a:t>
            </a:r>
            <a:endParaRPr lang="en-US" altLang="ko-KR" sz="2399" b="1" dirty="0">
              <a:solidFill>
                <a:srgbClr val="7C3628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en-US" sz="2399" b="1" dirty="0">
              <a:latin typeface="Gowun Batang" pitchFamily="2" charset="-127"/>
              <a:ea typeface="Gowun Batang" pitchFamily="2" charset="-127"/>
            </a:endParaRPr>
          </a:p>
          <a:p>
            <a:r>
              <a:rPr lang="ko-KR" altLang="en-US" sz="2399" b="1" dirty="0">
                <a:solidFill>
                  <a:srgbClr val="0B0C49"/>
                </a:solidFill>
                <a:latin typeface="Gowun Batang" pitchFamily="2" charset="-127"/>
                <a:ea typeface="Gowun Batang" pitchFamily="2" charset="-127"/>
              </a:rPr>
              <a:t>백</a:t>
            </a:r>
            <a:endParaRPr lang="en-US" altLang="ko-KR" sz="2399" b="1" dirty="0">
              <a:solidFill>
                <a:srgbClr val="0B0C49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en-US" sz="2399" b="1" dirty="0">
              <a:latin typeface="Gowun Batang" pitchFamily="2" charset="-127"/>
              <a:ea typeface="Gowun Batang" pitchFamily="2" charset="-127"/>
            </a:endParaRPr>
          </a:p>
          <a:p>
            <a:r>
              <a:rPr lang="ko-KR" altLang="en-US" sz="2399" b="1" dirty="0">
                <a:solidFill>
                  <a:srgbClr val="5A5800"/>
                </a:solidFill>
                <a:latin typeface="Gowun Batang" pitchFamily="2" charset="-127"/>
                <a:ea typeface="Gowun Batang" pitchFamily="2" charset="-127"/>
              </a:rPr>
              <a:t>천</a:t>
            </a:r>
            <a:endParaRPr lang="en-US" altLang="ko-KR" sz="2399" b="1" dirty="0">
              <a:solidFill>
                <a:srgbClr val="5A5800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en-US" sz="2399" b="1" dirty="0">
              <a:latin typeface="Gowun Batang" pitchFamily="2" charset="-127"/>
              <a:ea typeface="Gowun Batang" pitchFamily="2" charset="-127"/>
            </a:endParaRPr>
          </a:p>
          <a:p>
            <a:r>
              <a:rPr lang="ko-KR" altLang="en-US" sz="2399" b="1" dirty="0">
                <a:solidFill>
                  <a:schemeClr val="accent4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만</a:t>
            </a:r>
            <a:endParaRPr lang="en-US" altLang="ko-KR" sz="2399" b="1" dirty="0">
              <a:solidFill>
                <a:schemeClr val="accent4">
                  <a:lumMod val="50000"/>
                </a:schemeClr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en-US" sz="2399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04778" y="3243945"/>
            <a:ext cx="797814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99" b="1" dirty="0">
                <a:solidFill>
                  <a:srgbClr val="7C3628"/>
                </a:solidFill>
                <a:latin typeface="Gowun Batang" pitchFamily="2" charset="-127"/>
                <a:ea typeface="Gowun Batang" pitchFamily="2" charset="-127"/>
              </a:rPr>
              <a:t>1</a:t>
            </a:r>
            <a:r>
              <a:rPr lang="en-US" sz="3199" b="1" dirty="0">
                <a:latin typeface="Gowun Batang" pitchFamily="2" charset="-127"/>
                <a:ea typeface="Gowun Batang" pitchFamily="2" charset="-127"/>
              </a:rPr>
              <a:t>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58708" y="3212976"/>
            <a:ext cx="1118407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99" b="1" dirty="0">
                <a:solidFill>
                  <a:srgbClr val="7C3628"/>
                </a:solidFill>
                <a:latin typeface="Gowun Batang" pitchFamily="2" charset="-127"/>
                <a:ea typeface="Gowun Batang" pitchFamily="2" charset="-127"/>
              </a:rPr>
              <a:t>십</a:t>
            </a:r>
            <a:r>
              <a:rPr lang="en-US" altLang="ko-KR" sz="2399" b="1" dirty="0">
                <a:latin typeface="Gowun Batang" pitchFamily="2" charset="-127"/>
                <a:ea typeface="Gowun Batang" pitchFamily="2" charset="-127"/>
              </a:rPr>
              <a:t>8</a:t>
            </a:r>
            <a:endParaRPr lang="en-US" sz="2399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04778" y="3958653"/>
            <a:ext cx="1111287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99" b="1" dirty="0">
                <a:solidFill>
                  <a:srgbClr val="0B0C49"/>
                </a:solidFill>
                <a:latin typeface="Gowun Batang" pitchFamily="2" charset="-127"/>
                <a:ea typeface="Gowun Batang" pitchFamily="2" charset="-127"/>
              </a:rPr>
              <a:t>3</a:t>
            </a:r>
            <a:r>
              <a:rPr lang="en-US" sz="3199" b="1" dirty="0">
                <a:solidFill>
                  <a:srgbClr val="7C3628"/>
                </a:solidFill>
                <a:latin typeface="Gowun Batang" pitchFamily="2" charset="-127"/>
                <a:ea typeface="Gowun Batang" pitchFamily="2" charset="-127"/>
              </a:rPr>
              <a:t>6</a:t>
            </a:r>
            <a:r>
              <a:rPr lang="en-US" sz="3199" b="1" dirty="0">
                <a:latin typeface="Gowun Batang" pitchFamily="2" charset="-127"/>
                <a:ea typeface="Gowun Batang" pitchFamily="2" charset="-127"/>
              </a:rPr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51752" y="3958653"/>
            <a:ext cx="2792349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9" b="1" dirty="0">
                <a:solidFill>
                  <a:srgbClr val="0B0C49"/>
                </a:solidFill>
                <a:latin typeface="Gowun Batang" pitchFamily="2" charset="-127"/>
                <a:ea typeface="Gowun Batang" pitchFamily="2" charset="-127"/>
              </a:rPr>
              <a:t>3</a:t>
            </a:r>
            <a:r>
              <a:rPr lang="ko-KR" altLang="en-US" sz="2399" b="1" dirty="0">
                <a:solidFill>
                  <a:srgbClr val="0B0C49"/>
                </a:solidFill>
                <a:latin typeface="Gowun Batang" pitchFamily="2" charset="-127"/>
                <a:ea typeface="Gowun Batang" pitchFamily="2" charset="-127"/>
              </a:rPr>
              <a:t>백</a:t>
            </a:r>
            <a:r>
              <a:rPr lang="en-US" altLang="ko-KR" sz="2399" b="1" dirty="0">
                <a:solidFill>
                  <a:srgbClr val="7C3628"/>
                </a:solidFill>
                <a:latin typeface="Gowun Batang" pitchFamily="2" charset="-127"/>
                <a:ea typeface="Gowun Batang" pitchFamily="2" charset="-127"/>
              </a:rPr>
              <a:t>6</a:t>
            </a:r>
            <a:r>
              <a:rPr lang="ko-KR" altLang="en-US" sz="2399" b="1" dirty="0">
                <a:solidFill>
                  <a:srgbClr val="7C3628"/>
                </a:solidFill>
                <a:latin typeface="Gowun Batang" pitchFamily="2" charset="-127"/>
                <a:ea typeface="Gowun Batang" pitchFamily="2" charset="-127"/>
              </a:rPr>
              <a:t>십</a:t>
            </a:r>
            <a:r>
              <a:rPr lang="en-US" altLang="ko-KR" sz="2399" b="1" dirty="0">
                <a:latin typeface="Gowun Batang" pitchFamily="2" charset="-127"/>
                <a:ea typeface="Gowun Batang" pitchFamily="2" charset="-127"/>
              </a:rPr>
              <a:t>5</a:t>
            </a:r>
            <a:endParaRPr lang="en-US" sz="2399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04778" y="4697065"/>
            <a:ext cx="1320822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99" b="1" dirty="0">
                <a:solidFill>
                  <a:srgbClr val="5A5800"/>
                </a:solidFill>
                <a:latin typeface="Gowun Batang" pitchFamily="2" charset="-127"/>
                <a:ea typeface="Gowun Batang" pitchFamily="2" charset="-127"/>
              </a:rPr>
              <a:t>2</a:t>
            </a:r>
            <a:r>
              <a:rPr lang="en-US" sz="3199" b="1" dirty="0">
                <a:solidFill>
                  <a:srgbClr val="0B0C49"/>
                </a:solidFill>
                <a:latin typeface="Gowun Batang" pitchFamily="2" charset="-127"/>
                <a:ea typeface="Gowun Batang" pitchFamily="2" charset="-127"/>
              </a:rPr>
              <a:t>9</a:t>
            </a:r>
            <a:r>
              <a:rPr lang="en-US" sz="3199" b="1" dirty="0">
                <a:solidFill>
                  <a:srgbClr val="7C3628"/>
                </a:solidFill>
                <a:latin typeface="Gowun Batang" pitchFamily="2" charset="-127"/>
                <a:ea typeface="Gowun Batang" pitchFamily="2" charset="-127"/>
              </a:rPr>
              <a:t>0</a:t>
            </a:r>
            <a:r>
              <a:rPr lang="en-US" sz="3199" b="1" dirty="0">
                <a:latin typeface="Gowun Batang" pitchFamily="2" charset="-127"/>
                <a:ea typeface="Gowun Batang" pitchFamily="2" charset="-127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51752" y="4715305"/>
            <a:ext cx="2792349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9" b="1" dirty="0">
                <a:solidFill>
                  <a:srgbClr val="5A5800"/>
                </a:solidFill>
                <a:latin typeface="Gowun Batang" pitchFamily="2" charset="-127"/>
                <a:ea typeface="Gowun Batang" pitchFamily="2" charset="-127"/>
              </a:rPr>
              <a:t>2</a:t>
            </a:r>
            <a:r>
              <a:rPr lang="ko-KR" altLang="en-US" sz="2399" b="1" dirty="0">
                <a:solidFill>
                  <a:srgbClr val="5A5800"/>
                </a:solidFill>
                <a:latin typeface="Gowun Batang" pitchFamily="2" charset="-127"/>
                <a:ea typeface="Gowun Batang" pitchFamily="2" charset="-127"/>
              </a:rPr>
              <a:t>천</a:t>
            </a:r>
            <a:r>
              <a:rPr lang="en-US" altLang="ko-KR" sz="2399" b="1" dirty="0">
                <a:solidFill>
                  <a:srgbClr val="0B0C49"/>
                </a:solidFill>
                <a:latin typeface="Gowun Batang" pitchFamily="2" charset="-127"/>
                <a:ea typeface="Gowun Batang" pitchFamily="2" charset="-127"/>
              </a:rPr>
              <a:t>9</a:t>
            </a:r>
            <a:r>
              <a:rPr lang="ko-KR" altLang="en-US" sz="2399" b="1" dirty="0">
                <a:solidFill>
                  <a:srgbClr val="0B0C49"/>
                </a:solidFill>
                <a:latin typeface="Gowun Batang" pitchFamily="2" charset="-127"/>
                <a:ea typeface="Gowun Batang" pitchFamily="2" charset="-127"/>
              </a:rPr>
              <a:t>백</a:t>
            </a:r>
            <a:r>
              <a:rPr lang="en-US" altLang="ko-KR" sz="2399" b="1" dirty="0">
                <a:latin typeface="Gowun Batang" pitchFamily="2" charset="-127"/>
                <a:ea typeface="Gowun Batang" pitchFamily="2" charset="-127"/>
              </a:rPr>
              <a:t>1</a:t>
            </a:r>
            <a:endParaRPr lang="en-US" sz="2399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04777" y="5442742"/>
            <a:ext cx="1543002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99" b="1" dirty="0">
                <a:solidFill>
                  <a:schemeClr val="accent4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3.</a:t>
            </a:r>
            <a:r>
              <a:rPr lang="en-US" sz="3199" b="1" dirty="0">
                <a:solidFill>
                  <a:srgbClr val="5A5800"/>
                </a:solidFill>
                <a:latin typeface="Gowun Batang" pitchFamily="2" charset="-127"/>
                <a:ea typeface="Gowun Batang" pitchFamily="2" charset="-127"/>
              </a:rPr>
              <a:t>4</a:t>
            </a:r>
            <a:r>
              <a:rPr lang="en-US" sz="3199" b="1" dirty="0">
                <a:solidFill>
                  <a:srgbClr val="0B0C49"/>
                </a:solidFill>
                <a:latin typeface="Gowun Batang" pitchFamily="2" charset="-127"/>
                <a:ea typeface="Gowun Batang" pitchFamily="2" charset="-127"/>
              </a:rPr>
              <a:t>8</a:t>
            </a:r>
            <a:r>
              <a:rPr lang="en-US" sz="3199" b="1" dirty="0">
                <a:solidFill>
                  <a:srgbClr val="7C3628"/>
                </a:solidFill>
                <a:latin typeface="Gowun Batang" pitchFamily="2" charset="-127"/>
                <a:ea typeface="Gowun Batang" pitchFamily="2" charset="-127"/>
              </a:rPr>
              <a:t>4</a:t>
            </a:r>
            <a:r>
              <a:rPr lang="en-US" sz="3199" b="1" dirty="0">
                <a:latin typeface="Gowun Batang" pitchFamily="2" charset="-127"/>
                <a:ea typeface="Gowun Batang" pitchFamily="2" charset="-127"/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758708" y="5456585"/>
            <a:ext cx="3152131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9" b="1" dirty="0">
                <a:solidFill>
                  <a:schemeClr val="accent4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3</a:t>
            </a:r>
            <a:r>
              <a:rPr lang="ko-KR" altLang="en-US" sz="2399" b="1" dirty="0">
                <a:solidFill>
                  <a:schemeClr val="accent4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만</a:t>
            </a:r>
            <a:r>
              <a:rPr lang="en-US" altLang="ko-KR" sz="2399" b="1" dirty="0">
                <a:solidFill>
                  <a:srgbClr val="5A5800"/>
                </a:solidFill>
                <a:latin typeface="Gowun Batang" pitchFamily="2" charset="-127"/>
                <a:ea typeface="Gowun Batang" pitchFamily="2" charset="-127"/>
              </a:rPr>
              <a:t>4</a:t>
            </a:r>
            <a:r>
              <a:rPr lang="ko-KR" altLang="en-US" sz="2399" b="1" dirty="0">
                <a:solidFill>
                  <a:srgbClr val="5A5800"/>
                </a:solidFill>
                <a:latin typeface="Gowun Batang" pitchFamily="2" charset="-127"/>
                <a:ea typeface="Gowun Batang" pitchFamily="2" charset="-127"/>
              </a:rPr>
              <a:t>천</a:t>
            </a:r>
            <a:r>
              <a:rPr lang="en-US" altLang="ko-KR" sz="2399" b="1" dirty="0">
                <a:solidFill>
                  <a:srgbClr val="0B0C49"/>
                </a:solidFill>
                <a:latin typeface="Gowun Batang" pitchFamily="2" charset="-127"/>
                <a:ea typeface="Gowun Batang" pitchFamily="2" charset="-127"/>
              </a:rPr>
              <a:t>8</a:t>
            </a:r>
            <a:r>
              <a:rPr lang="ko-KR" altLang="en-US" sz="2399" b="1" dirty="0">
                <a:solidFill>
                  <a:srgbClr val="0B0C49"/>
                </a:solidFill>
                <a:latin typeface="Gowun Batang" pitchFamily="2" charset="-127"/>
                <a:ea typeface="Gowun Batang" pitchFamily="2" charset="-127"/>
              </a:rPr>
              <a:t>백</a:t>
            </a:r>
            <a:r>
              <a:rPr lang="en-US" altLang="ko-KR" sz="2399" b="1" dirty="0">
                <a:solidFill>
                  <a:srgbClr val="7C3628"/>
                </a:solidFill>
                <a:latin typeface="Gowun Batang" pitchFamily="2" charset="-127"/>
                <a:ea typeface="Gowun Batang" pitchFamily="2" charset="-127"/>
              </a:rPr>
              <a:t>4</a:t>
            </a:r>
            <a:r>
              <a:rPr lang="ko-KR" altLang="en-US" sz="2399" b="1" dirty="0">
                <a:solidFill>
                  <a:srgbClr val="7C3628"/>
                </a:solidFill>
                <a:latin typeface="Gowun Batang" pitchFamily="2" charset="-127"/>
                <a:ea typeface="Gowun Batang" pitchFamily="2" charset="-127"/>
              </a:rPr>
              <a:t>십</a:t>
            </a:r>
            <a:endParaRPr lang="en-US" sz="2399" b="1" dirty="0">
              <a:solidFill>
                <a:srgbClr val="7C3628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58543" y="3271377"/>
            <a:ext cx="2525024" cy="304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 err="1">
                <a:solidFill>
                  <a:srgbClr val="7C3628"/>
                </a:solidFill>
                <a:latin typeface="Gowun Batang" pitchFamily="2" charset="-127"/>
                <a:ea typeface="Gowun Batang" pitchFamily="2" charset="-127"/>
              </a:rPr>
              <a:t>Chục</a:t>
            </a:r>
            <a:endParaRPr lang="en-US" sz="2399" b="1" dirty="0">
              <a:solidFill>
                <a:srgbClr val="7C3628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en-US" sz="2399" b="1" dirty="0">
              <a:latin typeface="Gowun Batang" pitchFamily="2" charset="-127"/>
              <a:ea typeface="Gowun Batang" pitchFamily="2" charset="-127"/>
            </a:endParaRPr>
          </a:p>
          <a:p>
            <a:r>
              <a:rPr lang="en-US" altLang="ko-KR" sz="2399" b="1" dirty="0" err="1">
                <a:solidFill>
                  <a:srgbClr val="0B0C49"/>
                </a:solidFill>
                <a:latin typeface="Gowun Batang" pitchFamily="2" charset="-127"/>
                <a:ea typeface="Gowun Batang" pitchFamily="2" charset="-127"/>
              </a:rPr>
              <a:t>Trăm</a:t>
            </a:r>
            <a:endParaRPr lang="en-US" altLang="ko-KR" sz="2399" b="1" dirty="0">
              <a:solidFill>
                <a:srgbClr val="0B0C49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en-US" sz="2399" b="1" dirty="0">
              <a:latin typeface="Gowun Batang" pitchFamily="2" charset="-127"/>
              <a:ea typeface="Gowun Batang" pitchFamily="2" charset="-127"/>
            </a:endParaRPr>
          </a:p>
          <a:p>
            <a:r>
              <a:rPr lang="en-US" altLang="ko-KR" sz="2399" b="1" dirty="0" err="1">
                <a:solidFill>
                  <a:srgbClr val="5A5800"/>
                </a:solidFill>
                <a:latin typeface="Gowun Batang" pitchFamily="2" charset="-127"/>
                <a:ea typeface="Gowun Batang" pitchFamily="2" charset="-127"/>
              </a:rPr>
              <a:t>Nghìn</a:t>
            </a:r>
            <a:endParaRPr lang="en-US" altLang="ko-KR" sz="2399" b="1" dirty="0">
              <a:solidFill>
                <a:srgbClr val="5A5800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en-US" sz="2399" b="1" dirty="0">
              <a:latin typeface="Gowun Batang" pitchFamily="2" charset="-127"/>
              <a:ea typeface="Gowun Batang" pitchFamily="2" charset="-127"/>
            </a:endParaRPr>
          </a:p>
          <a:p>
            <a:r>
              <a:rPr lang="en-US" altLang="ko-KR" sz="2399" b="1" dirty="0" err="1">
                <a:solidFill>
                  <a:schemeClr val="accent4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Chục</a:t>
            </a:r>
            <a:r>
              <a:rPr lang="en-US" altLang="ko-KR" sz="2399" b="1" dirty="0">
                <a:solidFill>
                  <a:schemeClr val="accent4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399" b="1" dirty="0" err="1">
                <a:solidFill>
                  <a:schemeClr val="accent4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nghìn</a:t>
            </a:r>
            <a:r>
              <a:rPr lang="en-US" altLang="ko-KR" sz="2399" b="1" dirty="0">
                <a:solidFill>
                  <a:schemeClr val="accent4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/</a:t>
            </a:r>
            <a:r>
              <a:rPr lang="en-US" altLang="ko-KR" sz="2399" b="1" dirty="0" err="1">
                <a:solidFill>
                  <a:schemeClr val="accent4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vạn</a:t>
            </a:r>
            <a:endParaRPr lang="en-US" altLang="ko-KR" sz="2399" b="1" dirty="0">
              <a:solidFill>
                <a:schemeClr val="accent4">
                  <a:lumMod val="50000"/>
                </a:schemeClr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en-US" sz="2399" b="1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07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3" grpId="0"/>
      <p:bldP spid="14" grpId="0"/>
      <p:bldP spid="15" grpId="0"/>
      <p:bldP spid="16" grpId="0"/>
      <p:bldP spid="17" grpId="0"/>
      <p:bldP spid="18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943" y="3585168"/>
            <a:ext cx="7218161" cy="37527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880" y="508989"/>
            <a:ext cx="576064" cy="574008"/>
          </a:xfrm>
          <a:prstGeom prst="rect">
            <a:avLst/>
          </a:prstGeom>
        </p:spPr>
      </p:pic>
      <p:sp>
        <p:nvSpPr>
          <p:cNvPr id="9" name="object 3"/>
          <p:cNvSpPr txBox="1"/>
          <p:nvPr/>
        </p:nvSpPr>
        <p:spPr>
          <a:xfrm>
            <a:off x="2700784" y="1196752"/>
            <a:ext cx="713232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84150" algn="ctr">
              <a:lnSpc>
                <a:spcPct val="100000"/>
              </a:lnSpc>
              <a:spcBef>
                <a:spcPts val="100"/>
              </a:spcBef>
            </a:pPr>
            <a:r>
              <a:rPr sz="6000" b="1" spc="-10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Malgun Gothic" panose="020B0503020000020004" charset="-127"/>
              </a:rPr>
              <a:t>수고</a:t>
            </a:r>
            <a:r>
              <a:rPr lang="ko-KR" altLang="en-US" sz="6000" b="1" spc="-10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Malgun Gothic" panose="020B0503020000020004" charset="-127"/>
              </a:rPr>
              <a:t>하셨</a:t>
            </a:r>
            <a:r>
              <a:rPr sz="6000" b="1" spc="-10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Malgun Gothic" panose="020B0503020000020004" charset="-127"/>
              </a:rPr>
              <a:t>습</a:t>
            </a:r>
            <a:r>
              <a:rPr lang="ko-KR" altLang="en-US" sz="6000" b="1" spc="-10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Malgun Gothic" panose="020B0503020000020004" charset="-127"/>
              </a:rPr>
              <a:t>니다</a:t>
            </a:r>
            <a:r>
              <a:rPr lang="vi-VN" sz="6000" b="1" spc="-10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Malgun Gothic" panose="020B0503020000020004" charset="-127"/>
              </a:rPr>
              <a:t>!</a:t>
            </a:r>
            <a:endParaRPr sz="6000" b="1" dirty="0">
              <a:solidFill>
                <a:srgbClr val="F96E58"/>
              </a:solidFill>
              <a:latin typeface="Gowun Batang" pitchFamily="2" charset="-127"/>
              <a:ea typeface="Gowun Batang" pitchFamily="2" charset="-127"/>
              <a:cs typeface="Malgun Gothic" panose="020B0503020000020004" charset="-127"/>
            </a:endParaRPr>
          </a:p>
        </p:txBody>
      </p:sp>
      <p:sp>
        <p:nvSpPr>
          <p:cNvPr id="10" name="object 15"/>
          <p:cNvSpPr txBox="1"/>
          <p:nvPr/>
        </p:nvSpPr>
        <p:spPr>
          <a:xfrm>
            <a:off x="2422004" y="2096136"/>
            <a:ext cx="7848872" cy="17619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22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Arial Unicode MS"/>
              </a:rPr>
              <a:t>문의</a:t>
            </a:r>
            <a:r>
              <a:rPr sz="22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Arial Unicode MS"/>
              </a:rPr>
              <a:t>번호</a:t>
            </a:r>
            <a:r>
              <a:rPr sz="22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Arial Unicode MS"/>
              </a:rPr>
              <a:t>:</a:t>
            </a:r>
            <a:r>
              <a:rPr sz="2200" b="1" spc="90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Arial Unicode MS"/>
              </a:rPr>
              <a:t> </a:t>
            </a:r>
            <a:r>
              <a:rPr lang="en-US" sz="2200" b="1" spc="95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Arial Unicode MS"/>
              </a:rPr>
              <a:t> 0243 793 8268/ 0989 851 855</a:t>
            </a:r>
            <a:endParaRPr sz="2200" b="1" dirty="0">
              <a:solidFill>
                <a:srgbClr val="F96E58"/>
              </a:solidFill>
              <a:latin typeface="Gowun Batang" pitchFamily="2" charset="-127"/>
              <a:ea typeface="Gowun Batang" pitchFamily="2" charset="-127"/>
              <a:cs typeface="Arial Unicode MS"/>
            </a:endParaRPr>
          </a:p>
          <a:p>
            <a:pPr marL="12700" algn="ctr">
              <a:lnSpc>
                <a:spcPct val="150000"/>
              </a:lnSpc>
            </a:pPr>
            <a:r>
              <a:rPr sz="22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Arial Unicode MS"/>
              </a:rPr>
              <a:t>이메일</a:t>
            </a:r>
            <a:r>
              <a:rPr sz="2200" b="1" dirty="0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Arial Unicode MS"/>
              </a:rPr>
              <a:t>:</a:t>
            </a:r>
            <a:r>
              <a:rPr lang="vi-VN" sz="2200" b="1" dirty="0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Arial Unicode MS"/>
              </a:rPr>
              <a:t> </a:t>
            </a:r>
            <a:r>
              <a:rPr lang="en-US" sz="2200" b="1" i="0" dirty="0">
                <a:solidFill>
                  <a:srgbClr val="0097BB"/>
                </a:solidFill>
                <a:effectLst/>
                <a:latin typeface="Gowun Batang" pitchFamily="2" charset="-127"/>
                <a:ea typeface="Gowun Batang" pitchFamily="2" charset="-127"/>
              </a:rPr>
              <a:t>ngoaingu@wang.edu.vn</a:t>
            </a:r>
            <a:r>
              <a:rPr lang="vi-VN" sz="2200" b="1" i="0" dirty="0">
                <a:solidFill>
                  <a:srgbClr val="0097BB"/>
                </a:solidFill>
                <a:effectLst/>
                <a:latin typeface="Gowun Batang" pitchFamily="2" charset="-127"/>
                <a:ea typeface="Gowun Batang" pitchFamily="2" charset="-127"/>
              </a:rPr>
              <a:t>/</a:t>
            </a:r>
            <a:r>
              <a:rPr lang="vi-VN" sz="22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Web:</a:t>
            </a:r>
            <a:r>
              <a:rPr lang="vi-VN" sz="2200" b="1" dirty="0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vi-VN" sz="2200" b="1" i="0" dirty="0">
                <a:solidFill>
                  <a:srgbClr val="0097BB"/>
                </a:solidFill>
                <a:effectLst/>
                <a:latin typeface="Gowun Batang" pitchFamily="2" charset="-127"/>
                <a:ea typeface="Gowun Batang" pitchFamily="2" charset="-127"/>
              </a:rPr>
              <a:t>https://wang.edu.vn</a:t>
            </a:r>
          </a:p>
          <a:p>
            <a:pPr marL="12700" algn="ctr">
              <a:lnSpc>
                <a:spcPct val="150000"/>
              </a:lnSpc>
            </a:pPr>
            <a:r>
              <a:rPr lang="ko-KR" altLang="en-US" sz="36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Arial Unicode MS"/>
              </a:rPr>
              <a:t>연락</a:t>
            </a:r>
            <a:r>
              <a:rPr lang="ko-KR" altLang="en-US" sz="3600" b="1" spc="-10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Arial Unicode MS"/>
              </a:rPr>
              <a:t> 부탁드립니다</a:t>
            </a:r>
            <a:r>
              <a:rPr lang="en-US" altLang="ko-KR" sz="3600" b="1" spc="-10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Arial Unicode MS"/>
              </a:rPr>
              <a:t>^^</a:t>
            </a:r>
            <a:endParaRPr lang="ko-KR" altLang="en-US" sz="3600" b="1" dirty="0">
              <a:solidFill>
                <a:srgbClr val="F96E58"/>
              </a:solidFill>
              <a:latin typeface="Gowun Batang" pitchFamily="2" charset="-127"/>
              <a:ea typeface="Gowun Batang" pitchFamily="2" charset="-127"/>
              <a:cs typeface="Arial Unicode M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334772" y="620688"/>
            <a:ext cx="1382518" cy="1332460"/>
            <a:chOff x="9161628" y="2984599"/>
            <a:chExt cx="1513987" cy="1451769"/>
          </a:xfrm>
        </p:grpSpPr>
        <p:sp>
          <p:nvSpPr>
            <p:cNvPr id="15" name="자유형: 도형 35"/>
            <p:cNvSpPr/>
            <p:nvPr/>
          </p:nvSpPr>
          <p:spPr>
            <a:xfrm>
              <a:off x="9161628" y="2984599"/>
              <a:ext cx="1513987" cy="1451769"/>
            </a:xfrm>
            <a:custGeom>
              <a:avLst/>
              <a:gdLst>
                <a:gd name="connsiteX0" fmla="*/ 1070573 w 1137480"/>
                <a:gd name="connsiteY0" fmla="*/ 435469 h 1090734"/>
                <a:gd name="connsiteX1" fmla="*/ 1058108 w 1137480"/>
                <a:gd name="connsiteY1" fmla="*/ 421445 h 1090734"/>
                <a:gd name="connsiteX2" fmla="*/ 788540 w 1137480"/>
                <a:gd name="connsiteY2" fmla="*/ 301464 h 1090734"/>
                <a:gd name="connsiteX3" fmla="*/ 590650 w 1137480"/>
                <a:gd name="connsiteY3" fmla="*/ 83317 h 1090734"/>
                <a:gd name="connsiteX4" fmla="*/ 556369 w 1137480"/>
                <a:gd name="connsiteY4" fmla="*/ 83317 h 1090734"/>
                <a:gd name="connsiteX5" fmla="*/ 358479 w 1137480"/>
                <a:gd name="connsiteY5" fmla="*/ 301464 h 1090734"/>
                <a:gd name="connsiteX6" fmla="*/ 90470 w 1137480"/>
                <a:gd name="connsiteY6" fmla="*/ 421445 h 1090734"/>
                <a:gd name="connsiteX7" fmla="*/ 78004 w 1137480"/>
                <a:gd name="connsiteY7" fmla="*/ 435469 h 1090734"/>
                <a:gd name="connsiteX8" fmla="*/ 79563 w 1137480"/>
                <a:gd name="connsiteY8" fmla="*/ 454167 h 1090734"/>
                <a:gd name="connsiteX9" fmla="*/ 226033 w 1137480"/>
                <a:gd name="connsiteY9" fmla="*/ 709711 h 1090734"/>
                <a:gd name="connsiteX10" fmla="*/ 257196 w 1137480"/>
                <a:gd name="connsiteY10" fmla="*/ 1002651 h 1090734"/>
                <a:gd name="connsiteX11" fmla="*/ 266546 w 1137480"/>
                <a:gd name="connsiteY11" fmla="*/ 1019791 h 1090734"/>
                <a:gd name="connsiteX12" fmla="*/ 285244 w 1137480"/>
                <a:gd name="connsiteY12" fmla="*/ 1024466 h 1090734"/>
                <a:gd name="connsiteX13" fmla="*/ 573510 w 1137480"/>
                <a:gd name="connsiteY13" fmla="*/ 963696 h 1090734"/>
                <a:gd name="connsiteX14" fmla="*/ 861775 w 1137480"/>
                <a:gd name="connsiteY14" fmla="*/ 1024466 h 1090734"/>
                <a:gd name="connsiteX15" fmla="*/ 866450 w 1137480"/>
                <a:gd name="connsiteY15" fmla="*/ 1024466 h 1090734"/>
                <a:gd name="connsiteX16" fmla="*/ 880474 w 1137480"/>
                <a:gd name="connsiteY16" fmla="*/ 1019791 h 1090734"/>
                <a:gd name="connsiteX17" fmla="*/ 889823 w 1137480"/>
                <a:gd name="connsiteY17" fmla="*/ 1002651 h 1090734"/>
                <a:gd name="connsiteX18" fmla="*/ 920987 w 1137480"/>
                <a:gd name="connsiteY18" fmla="*/ 709711 h 1090734"/>
                <a:gd name="connsiteX19" fmla="*/ 1067457 w 1137480"/>
                <a:gd name="connsiteY19" fmla="*/ 454167 h 1090734"/>
                <a:gd name="connsiteX20" fmla="*/ 1070573 w 1137480"/>
                <a:gd name="connsiteY20" fmla="*/ 435469 h 10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7480" h="1090734">
                  <a:moveTo>
                    <a:pt x="1070573" y="435469"/>
                  </a:moveTo>
                  <a:cubicBezTo>
                    <a:pt x="1069015" y="429236"/>
                    <a:pt x="1064340" y="424562"/>
                    <a:pt x="1058108" y="421445"/>
                  </a:cubicBezTo>
                  <a:lnTo>
                    <a:pt x="788540" y="301464"/>
                  </a:lnTo>
                  <a:lnTo>
                    <a:pt x="590650" y="83317"/>
                  </a:lnTo>
                  <a:cubicBezTo>
                    <a:pt x="581301" y="73968"/>
                    <a:pt x="564160" y="73968"/>
                    <a:pt x="556369" y="83317"/>
                  </a:cubicBezTo>
                  <a:lnTo>
                    <a:pt x="358479" y="301464"/>
                  </a:lnTo>
                  <a:lnTo>
                    <a:pt x="90470" y="421445"/>
                  </a:lnTo>
                  <a:cubicBezTo>
                    <a:pt x="84237" y="424562"/>
                    <a:pt x="79563" y="429236"/>
                    <a:pt x="78004" y="435469"/>
                  </a:cubicBezTo>
                  <a:cubicBezTo>
                    <a:pt x="74888" y="441702"/>
                    <a:pt x="76446" y="449493"/>
                    <a:pt x="79563" y="454167"/>
                  </a:cubicBezTo>
                  <a:lnTo>
                    <a:pt x="226033" y="709711"/>
                  </a:lnTo>
                  <a:lnTo>
                    <a:pt x="257196" y="1002651"/>
                  </a:lnTo>
                  <a:cubicBezTo>
                    <a:pt x="257196" y="1008884"/>
                    <a:pt x="261871" y="1015116"/>
                    <a:pt x="266546" y="1019791"/>
                  </a:cubicBezTo>
                  <a:cubicBezTo>
                    <a:pt x="271220" y="1022907"/>
                    <a:pt x="279011" y="1024466"/>
                    <a:pt x="285244" y="1024466"/>
                  </a:cubicBezTo>
                  <a:lnTo>
                    <a:pt x="573510" y="963696"/>
                  </a:lnTo>
                  <a:lnTo>
                    <a:pt x="861775" y="1024466"/>
                  </a:lnTo>
                  <a:cubicBezTo>
                    <a:pt x="863333" y="1024466"/>
                    <a:pt x="864892" y="1024466"/>
                    <a:pt x="866450" y="1024466"/>
                  </a:cubicBezTo>
                  <a:cubicBezTo>
                    <a:pt x="871124" y="1024466"/>
                    <a:pt x="875799" y="1022907"/>
                    <a:pt x="880474" y="1019791"/>
                  </a:cubicBezTo>
                  <a:cubicBezTo>
                    <a:pt x="885148" y="1015116"/>
                    <a:pt x="889823" y="1010442"/>
                    <a:pt x="889823" y="1002651"/>
                  </a:cubicBezTo>
                  <a:lnTo>
                    <a:pt x="920987" y="709711"/>
                  </a:lnTo>
                  <a:lnTo>
                    <a:pt x="1067457" y="454167"/>
                  </a:lnTo>
                  <a:cubicBezTo>
                    <a:pt x="1072131" y="449493"/>
                    <a:pt x="1072131" y="441702"/>
                    <a:pt x="1070573" y="435469"/>
                  </a:cubicBezTo>
                  <a:close/>
                </a:path>
              </a:pathLst>
            </a:custGeom>
            <a:solidFill>
              <a:srgbClr val="FB9D8D"/>
            </a:solidFill>
            <a:ln w="62193" cap="flat">
              <a:solidFill>
                <a:srgbClr val="F96E58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Malgun Gothic" panose="020B0503020000020004" charset="-127"/>
                <a:ea typeface="Malgun Gothic" panose="020B0503020000020004" charset="-127"/>
              </a:endParaRPr>
            </a:p>
          </p:txBody>
        </p:sp>
        <p:sp>
          <p:nvSpPr>
            <p:cNvPr id="16" name="자유형: 도형 36"/>
            <p:cNvSpPr/>
            <p:nvPr/>
          </p:nvSpPr>
          <p:spPr>
            <a:xfrm rot="20760045">
              <a:off x="9539019" y="3579903"/>
              <a:ext cx="165916" cy="186656"/>
            </a:xfrm>
            <a:custGeom>
              <a:avLst/>
              <a:gdLst>
                <a:gd name="connsiteX0" fmla="*/ 11686 w 124655"/>
                <a:gd name="connsiteY0" fmla="*/ 16361 h 140237"/>
                <a:gd name="connsiteX1" fmla="*/ 116085 w 124655"/>
                <a:gd name="connsiteY1" fmla="*/ 136342 h 140237"/>
                <a:gd name="connsiteX2" fmla="*/ 120760 w 124655"/>
                <a:gd name="connsiteY2" fmla="*/ 131667 h 140237"/>
                <a:gd name="connsiteX3" fmla="*/ 16361 w 124655"/>
                <a:gd name="connsiteY3" fmla="*/ 11686 h 140237"/>
                <a:gd name="connsiteX4" fmla="*/ 11686 w 124655"/>
                <a:gd name="connsiteY4" fmla="*/ 16361 h 14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55" h="140237">
                  <a:moveTo>
                    <a:pt x="11686" y="16361"/>
                  </a:moveTo>
                  <a:lnTo>
                    <a:pt x="116085" y="136342"/>
                  </a:lnTo>
                  <a:lnTo>
                    <a:pt x="120760" y="131667"/>
                  </a:lnTo>
                  <a:lnTo>
                    <a:pt x="16361" y="11686"/>
                  </a:lnTo>
                  <a:lnTo>
                    <a:pt x="11686" y="16361"/>
                  </a:lnTo>
                  <a:close/>
                </a:path>
              </a:pathLst>
            </a:custGeom>
            <a:solidFill>
              <a:srgbClr val="0097BB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Malgun Gothic" panose="020B0503020000020004" charset="-127"/>
                <a:ea typeface="Malgun Gothic" panose="020B0503020000020004" charset="-127"/>
              </a:endParaRPr>
            </a:p>
          </p:txBody>
        </p:sp>
        <p:sp>
          <p:nvSpPr>
            <p:cNvPr id="17" name="자유형: 도형 37"/>
            <p:cNvSpPr/>
            <p:nvPr/>
          </p:nvSpPr>
          <p:spPr>
            <a:xfrm rot="20760045">
              <a:off x="9714669" y="3547133"/>
              <a:ext cx="62219" cy="62219"/>
            </a:xfrm>
            <a:custGeom>
              <a:avLst/>
              <a:gdLst>
                <a:gd name="connsiteX0" fmla="*/ 24152 w 46745"/>
                <a:gd name="connsiteY0" fmla="*/ 11686 h 46745"/>
                <a:gd name="connsiteX1" fmla="*/ 11686 w 46745"/>
                <a:gd name="connsiteY1" fmla="*/ 24152 h 46745"/>
                <a:gd name="connsiteX2" fmla="*/ 24152 w 46745"/>
                <a:gd name="connsiteY2" fmla="*/ 36617 h 46745"/>
                <a:gd name="connsiteX3" fmla="*/ 36618 w 46745"/>
                <a:gd name="connsiteY3" fmla="*/ 24152 h 46745"/>
                <a:gd name="connsiteX4" fmla="*/ 24152 w 46745"/>
                <a:gd name="connsiteY4" fmla="*/ 11686 h 4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45" h="46745">
                  <a:moveTo>
                    <a:pt x="24152" y="11686"/>
                  </a:moveTo>
                  <a:cubicBezTo>
                    <a:pt x="16361" y="11686"/>
                    <a:pt x="11686" y="17919"/>
                    <a:pt x="11686" y="24152"/>
                  </a:cubicBezTo>
                  <a:cubicBezTo>
                    <a:pt x="11686" y="30385"/>
                    <a:pt x="17919" y="36617"/>
                    <a:pt x="24152" y="36617"/>
                  </a:cubicBezTo>
                  <a:cubicBezTo>
                    <a:pt x="31943" y="36617"/>
                    <a:pt x="36618" y="30385"/>
                    <a:pt x="36618" y="24152"/>
                  </a:cubicBezTo>
                  <a:cubicBezTo>
                    <a:pt x="36618" y="17919"/>
                    <a:pt x="31943" y="11686"/>
                    <a:pt x="24152" y="11686"/>
                  </a:cubicBezTo>
                  <a:close/>
                </a:path>
              </a:pathLst>
            </a:custGeom>
            <a:solidFill>
              <a:srgbClr val="0097BB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Malgun Gothic" panose="020B0503020000020004" charset="-127"/>
                <a:ea typeface="Malgun Gothic" panose="020B0503020000020004" charset="-127"/>
              </a:endParaRPr>
            </a:p>
          </p:txBody>
        </p:sp>
        <p:sp>
          <p:nvSpPr>
            <p:cNvPr id="18" name="자유형: 도형 38"/>
            <p:cNvSpPr/>
            <p:nvPr/>
          </p:nvSpPr>
          <p:spPr>
            <a:xfrm rot="20760045">
              <a:off x="10048001" y="3432587"/>
              <a:ext cx="186655" cy="103698"/>
            </a:xfrm>
            <a:custGeom>
              <a:avLst/>
              <a:gdLst>
                <a:gd name="connsiteX0" fmla="*/ 116085 w 140237"/>
                <a:gd name="connsiteY0" fmla="*/ 73625 h 77909"/>
                <a:gd name="connsiteX1" fmla="*/ 131667 w 140237"/>
                <a:gd name="connsiteY1" fmla="*/ 76741 h 77909"/>
                <a:gd name="connsiteX2" fmla="*/ 120760 w 140237"/>
                <a:gd name="connsiteY2" fmla="*/ 39344 h 77909"/>
                <a:gd name="connsiteX3" fmla="*/ 81805 w 140237"/>
                <a:gd name="connsiteY3" fmla="*/ 12855 h 77909"/>
                <a:gd name="connsiteX4" fmla="*/ 35059 w 140237"/>
                <a:gd name="connsiteY4" fmla="*/ 22204 h 77909"/>
                <a:gd name="connsiteX5" fmla="*/ 11686 w 140237"/>
                <a:gd name="connsiteY5" fmla="*/ 53368 h 77909"/>
                <a:gd name="connsiteX6" fmla="*/ 27268 w 140237"/>
                <a:gd name="connsiteY6" fmla="*/ 56484 h 77909"/>
                <a:gd name="connsiteX7" fmla="*/ 44408 w 140237"/>
                <a:gd name="connsiteY7" fmla="*/ 36228 h 77909"/>
                <a:gd name="connsiteX8" fmla="*/ 78689 w 140237"/>
                <a:gd name="connsiteY8" fmla="*/ 29995 h 77909"/>
                <a:gd name="connsiteX9" fmla="*/ 108294 w 140237"/>
                <a:gd name="connsiteY9" fmla="*/ 48694 h 77909"/>
                <a:gd name="connsiteX10" fmla="*/ 116085 w 140237"/>
                <a:gd name="connsiteY10" fmla="*/ 73625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237" h="77909">
                  <a:moveTo>
                    <a:pt x="116085" y="73625"/>
                  </a:moveTo>
                  <a:lnTo>
                    <a:pt x="131667" y="76741"/>
                  </a:lnTo>
                  <a:cubicBezTo>
                    <a:pt x="131667" y="62717"/>
                    <a:pt x="128551" y="50252"/>
                    <a:pt x="120760" y="39344"/>
                  </a:cubicBezTo>
                  <a:cubicBezTo>
                    <a:pt x="111411" y="25321"/>
                    <a:pt x="97387" y="15971"/>
                    <a:pt x="81805" y="12855"/>
                  </a:cubicBezTo>
                  <a:cubicBezTo>
                    <a:pt x="66223" y="9739"/>
                    <a:pt x="49083" y="12855"/>
                    <a:pt x="35059" y="22204"/>
                  </a:cubicBezTo>
                  <a:cubicBezTo>
                    <a:pt x="24152" y="29995"/>
                    <a:pt x="14803" y="40903"/>
                    <a:pt x="11686" y="53368"/>
                  </a:cubicBezTo>
                  <a:lnTo>
                    <a:pt x="27268" y="56484"/>
                  </a:lnTo>
                  <a:cubicBezTo>
                    <a:pt x="30385" y="48694"/>
                    <a:pt x="36618" y="40903"/>
                    <a:pt x="44408" y="36228"/>
                  </a:cubicBezTo>
                  <a:cubicBezTo>
                    <a:pt x="53758" y="29995"/>
                    <a:pt x="66223" y="26879"/>
                    <a:pt x="78689" y="29995"/>
                  </a:cubicBezTo>
                  <a:cubicBezTo>
                    <a:pt x="91154" y="31553"/>
                    <a:pt x="100503" y="39344"/>
                    <a:pt x="108294" y="48694"/>
                  </a:cubicBezTo>
                  <a:cubicBezTo>
                    <a:pt x="112969" y="56484"/>
                    <a:pt x="116085" y="64275"/>
                    <a:pt x="116085" y="73625"/>
                  </a:cubicBezTo>
                  <a:close/>
                </a:path>
              </a:pathLst>
            </a:custGeom>
            <a:solidFill>
              <a:srgbClr val="0097BB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Malgun Gothic" panose="020B0503020000020004" charset="-127"/>
                <a:ea typeface="Malgun Gothic" panose="020B0503020000020004" charset="-127"/>
              </a:endParaRPr>
            </a:p>
          </p:txBody>
        </p:sp>
        <p:sp>
          <p:nvSpPr>
            <p:cNvPr id="19" name="자유형: 도형 39"/>
            <p:cNvSpPr/>
            <p:nvPr/>
          </p:nvSpPr>
          <p:spPr>
            <a:xfrm rot="20760045">
              <a:off x="9838864" y="3411492"/>
              <a:ext cx="103698" cy="124438"/>
            </a:xfrm>
            <a:custGeom>
              <a:avLst/>
              <a:gdLst>
                <a:gd name="connsiteX0" fmla="*/ 13245 w 77909"/>
                <a:gd name="connsiteY0" fmla="*/ 11686 h 93491"/>
                <a:gd name="connsiteX1" fmla="*/ 11686 w 77909"/>
                <a:gd name="connsiteY1" fmla="*/ 81805 h 93491"/>
                <a:gd name="connsiteX2" fmla="*/ 74014 w 77909"/>
                <a:gd name="connsiteY2" fmla="*/ 49083 h 93491"/>
                <a:gd name="connsiteX3" fmla="*/ 13245 w 77909"/>
                <a:gd name="connsiteY3" fmla="*/ 11686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09" h="93491">
                  <a:moveTo>
                    <a:pt x="13245" y="11686"/>
                  </a:moveTo>
                  <a:lnTo>
                    <a:pt x="11686" y="81805"/>
                  </a:lnTo>
                  <a:lnTo>
                    <a:pt x="74014" y="49083"/>
                  </a:lnTo>
                  <a:lnTo>
                    <a:pt x="13245" y="11686"/>
                  </a:lnTo>
                  <a:close/>
                </a:path>
              </a:pathLst>
            </a:custGeom>
            <a:solidFill>
              <a:srgbClr val="0097BB"/>
            </a:solidFill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Malgun Gothic" panose="020B0503020000020004" charset="-127"/>
                <a:ea typeface="Malgun Gothic" panose="020B0503020000020004" charset="-127"/>
              </a:endParaRPr>
            </a:p>
          </p:txBody>
        </p:sp>
        <p:sp>
          <p:nvSpPr>
            <p:cNvPr id="20" name="자유형: 도형 40"/>
            <p:cNvSpPr/>
            <p:nvPr/>
          </p:nvSpPr>
          <p:spPr>
            <a:xfrm rot="20760045">
              <a:off x="10091803" y="3594610"/>
              <a:ext cx="269614" cy="103698"/>
            </a:xfrm>
            <a:custGeom>
              <a:avLst/>
              <a:gdLst>
                <a:gd name="connsiteX0" fmla="*/ 11686 w 202565"/>
                <a:gd name="connsiteY0" fmla="*/ 75572 h 77909"/>
                <a:gd name="connsiteX1" fmla="*/ 16361 w 202565"/>
                <a:gd name="connsiteY1" fmla="*/ 80247 h 77909"/>
                <a:gd name="connsiteX2" fmla="*/ 47525 w 202565"/>
                <a:gd name="connsiteY2" fmla="*/ 39734 h 77909"/>
                <a:gd name="connsiteX3" fmla="*/ 59990 w 202565"/>
                <a:gd name="connsiteY3" fmla="*/ 38176 h 77909"/>
                <a:gd name="connsiteX4" fmla="*/ 102062 w 202565"/>
                <a:gd name="connsiteY4" fmla="*/ 69340 h 77909"/>
                <a:gd name="connsiteX5" fmla="*/ 133225 w 202565"/>
                <a:gd name="connsiteY5" fmla="*/ 27268 h 77909"/>
                <a:gd name="connsiteX6" fmla="*/ 139458 w 202565"/>
                <a:gd name="connsiteY6" fmla="*/ 24152 h 77909"/>
                <a:gd name="connsiteX7" fmla="*/ 145691 w 202565"/>
                <a:gd name="connsiteY7" fmla="*/ 25710 h 77909"/>
                <a:gd name="connsiteX8" fmla="*/ 186204 w 202565"/>
                <a:gd name="connsiteY8" fmla="*/ 56874 h 77909"/>
                <a:gd name="connsiteX9" fmla="*/ 190879 w 202565"/>
                <a:gd name="connsiteY9" fmla="*/ 52199 h 77909"/>
                <a:gd name="connsiteX10" fmla="*/ 136342 w 202565"/>
                <a:gd name="connsiteY10" fmla="*/ 11686 h 77909"/>
                <a:gd name="connsiteX11" fmla="*/ 105178 w 202565"/>
                <a:gd name="connsiteY11" fmla="*/ 53758 h 77909"/>
                <a:gd name="connsiteX12" fmla="*/ 92712 w 202565"/>
                <a:gd name="connsiteY12" fmla="*/ 55316 h 77909"/>
                <a:gd name="connsiteX13" fmla="*/ 50641 w 202565"/>
                <a:gd name="connsiteY13" fmla="*/ 24152 h 77909"/>
                <a:gd name="connsiteX14" fmla="*/ 11686 w 202565"/>
                <a:gd name="connsiteY14" fmla="*/ 75572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2565" h="77909">
                  <a:moveTo>
                    <a:pt x="11686" y="75572"/>
                  </a:moveTo>
                  <a:lnTo>
                    <a:pt x="16361" y="80247"/>
                  </a:lnTo>
                  <a:lnTo>
                    <a:pt x="47525" y="39734"/>
                  </a:lnTo>
                  <a:cubicBezTo>
                    <a:pt x="50641" y="36617"/>
                    <a:pt x="55316" y="35059"/>
                    <a:pt x="59990" y="38176"/>
                  </a:cubicBezTo>
                  <a:lnTo>
                    <a:pt x="102062" y="69340"/>
                  </a:lnTo>
                  <a:lnTo>
                    <a:pt x="133225" y="27268"/>
                  </a:lnTo>
                  <a:cubicBezTo>
                    <a:pt x="134784" y="25710"/>
                    <a:pt x="136342" y="24152"/>
                    <a:pt x="139458" y="24152"/>
                  </a:cubicBezTo>
                  <a:cubicBezTo>
                    <a:pt x="141016" y="24152"/>
                    <a:pt x="144133" y="24152"/>
                    <a:pt x="145691" y="25710"/>
                  </a:cubicBezTo>
                  <a:lnTo>
                    <a:pt x="186204" y="56874"/>
                  </a:lnTo>
                  <a:lnTo>
                    <a:pt x="190879" y="52199"/>
                  </a:lnTo>
                  <a:lnTo>
                    <a:pt x="136342" y="11686"/>
                  </a:lnTo>
                  <a:lnTo>
                    <a:pt x="105178" y="53758"/>
                  </a:lnTo>
                  <a:cubicBezTo>
                    <a:pt x="102062" y="56874"/>
                    <a:pt x="97387" y="58432"/>
                    <a:pt x="92712" y="55316"/>
                  </a:cubicBezTo>
                  <a:lnTo>
                    <a:pt x="50641" y="24152"/>
                  </a:lnTo>
                  <a:lnTo>
                    <a:pt x="11686" y="75572"/>
                  </a:lnTo>
                  <a:close/>
                </a:path>
              </a:pathLst>
            </a:custGeom>
            <a:solidFill>
              <a:srgbClr val="0097BB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Malgun Gothic" panose="020B0503020000020004" charset="-127"/>
                <a:ea typeface="Malgun Gothic" panose="020B0503020000020004" charset="-127"/>
              </a:endParaRPr>
            </a:p>
          </p:txBody>
        </p:sp>
        <p:sp>
          <p:nvSpPr>
            <p:cNvPr id="21" name="자유형: 도형 41"/>
            <p:cNvSpPr/>
            <p:nvPr/>
          </p:nvSpPr>
          <p:spPr>
            <a:xfrm rot="20760045">
              <a:off x="10212952" y="3900432"/>
              <a:ext cx="124438" cy="207395"/>
            </a:xfrm>
            <a:custGeom>
              <a:avLst/>
              <a:gdLst>
                <a:gd name="connsiteX0" fmla="*/ 11686 w 93491"/>
                <a:gd name="connsiteY0" fmla="*/ 155040 h 155819"/>
                <a:gd name="connsiteX1" fmla="*/ 17919 w 93491"/>
                <a:gd name="connsiteY1" fmla="*/ 158157 h 155819"/>
                <a:gd name="connsiteX2" fmla="*/ 89596 w 93491"/>
                <a:gd name="connsiteY2" fmla="*/ 14803 h 155819"/>
                <a:gd name="connsiteX3" fmla="*/ 83363 w 93491"/>
                <a:gd name="connsiteY3" fmla="*/ 11686 h 155819"/>
                <a:gd name="connsiteX4" fmla="*/ 11686 w 93491"/>
                <a:gd name="connsiteY4" fmla="*/ 155040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91" h="155819">
                  <a:moveTo>
                    <a:pt x="11686" y="155040"/>
                  </a:moveTo>
                  <a:lnTo>
                    <a:pt x="17919" y="158157"/>
                  </a:lnTo>
                  <a:lnTo>
                    <a:pt x="89596" y="14803"/>
                  </a:lnTo>
                  <a:lnTo>
                    <a:pt x="83363" y="11686"/>
                  </a:lnTo>
                  <a:lnTo>
                    <a:pt x="11686" y="155040"/>
                  </a:lnTo>
                  <a:close/>
                </a:path>
              </a:pathLst>
            </a:custGeom>
            <a:solidFill>
              <a:srgbClr val="0097BB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Malgun Gothic" panose="020B0503020000020004" charset="-127"/>
                <a:ea typeface="Malgun Gothic" panose="020B0503020000020004" charset="-127"/>
              </a:endParaRPr>
            </a:p>
          </p:txBody>
        </p:sp>
        <p:sp>
          <p:nvSpPr>
            <p:cNvPr id="22" name="자유형: 도형 42"/>
            <p:cNvSpPr/>
            <p:nvPr/>
          </p:nvSpPr>
          <p:spPr>
            <a:xfrm rot="20760045">
              <a:off x="10178168" y="3771169"/>
              <a:ext cx="103698" cy="103698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7268 h 77909"/>
                <a:gd name="connsiteX6" fmla="*/ 28827 w 77909"/>
                <a:gd name="connsiteY6" fmla="*/ 39734 h 77909"/>
                <a:gd name="connsiteX7" fmla="*/ 41292 w 77909"/>
                <a:gd name="connsiteY7" fmla="*/ 52199 h 77909"/>
                <a:gd name="connsiteX8" fmla="*/ 53758 w 77909"/>
                <a:gd name="connsiteY8" fmla="*/ 39734 h 77909"/>
                <a:gd name="connsiteX9" fmla="*/ 41292 w 77909"/>
                <a:gd name="connsiteY9" fmla="*/ 27268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4152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2456" y="56874"/>
                    <a:pt x="58432" y="70898"/>
                    <a:pt x="41292" y="70898"/>
                  </a:cubicBezTo>
                  <a:close/>
                  <a:moveTo>
                    <a:pt x="41292" y="27268"/>
                  </a:moveTo>
                  <a:cubicBezTo>
                    <a:pt x="33501" y="27268"/>
                    <a:pt x="28827" y="33501"/>
                    <a:pt x="28827" y="39734"/>
                  </a:cubicBezTo>
                  <a:cubicBezTo>
                    <a:pt x="28827" y="47525"/>
                    <a:pt x="35059" y="52199"/>
                    <a:pt x="41292" y="52199"/>
                  </a:cubicBezTo>
                  <a:cubicBezTo>
                    <a:pt x="49083" y="52199"/>
                    <a:pt x="53758" y="45967"/>
                    <a:pt x="53758" y="39734"/>
                  </a:cubicBezTo>
                  <a:cubicBezTo>
                    <a:pt x="55316" y="33501"/>
                    <a:pt x="49083" y="27268"/>
                    <a:pt x="41292" y="27268"/>
                  </a:cubicBezTo>
                  <a:close/>
                </a:path>
              </a:pathLst>
            </a:custGeom>
            <a:solidFill>
              <a:srgbClr val="0097BB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Malgun Gothic" panose="020B0503020000020004" charset="-127"/>
                <a:ea typeface="Malgun Gothic" panose="020B0503020000020004" charset="-127"/>
              </a:endParaRPr>
            </a:p>
          </p:txBody>
        </p:sp>
        <p:sp>
          <p:nvSpPr>
            <p:cNvPr id="23" name="자유형: 도형 43"/>
            <p:cNvSpPr/>
            <p:nvPr/>
          </p:nvSpPr>
          <p:spPr>
            <a:xfrm rot="20760045">
              <a:off x="9923584" y="3978960"/>
              <a:ext cx="165916" cy="124438"/>
            </a:xfrm>
            <a:custGeom>
              <a:avLst/>
              <a:gdLst>
                <a:gd name="connsiteX0" fmla="*/ 11686 w 124655"/>
                <a:gd name="connsiteY0" fmla="*/ 67781 h 93491"/>
                <a:gd name="connsiteX1" fmla="*/ 42850 w 124655"/>
                <a:gd name="connsiteY1" fmla="*/ 91154 h 93491"/>
                <a:gd name="connsiteX2" fmla="*/ 89596 w 124655"/>
                <a:gd name="connsiteY2" fmla="*/ 86480 h 93491"/>
                <a:gd name="connsiteX3" fmla="*/ 120760 w 124655"/>
                <a:gd name="connsiteY3" fmla="*/ 50641 h 93491"/>
                <a:gd name="connsiteX4" fmla="*/ 120760 w 124655"/>
                <a:gd name="connsiteY4" fmla="*/ 11686 h 93491"/>
                <a:gd name="connsiteX5" fmla="*/ 106736 w 124655"/>
                <a:gd name="connsiteY5" fmla="*/ 19477 h 93491"/>
                <a:gd name="connsiteX6" fmla="*/ 106736 w 124655"/>
                <a:gd name="connsiteY6" fmla="*/ 45967 h 93491"/>
                <a:gd name="connsiteX7" fmla="*/ 84921 w 124655"/>
                <a:gd name="connsiteY7" fmla="*/ 72456 h 93491"/>
                <a:gd name="connsiteX8" fmla="*/ 50641 w 124655"/>
                <a:gd name="connsiteY8" fmla="*/ 75572 h 93491"/>
                <a:gd name="connsiteX9" fmla="*/ 28827 w 124655"/>
                <a:gd name="connsiteY9" fmla="*/ 59990 h 93491"/>
                <a:gd name="connsiteX10" fmla="*/ 11686 w 124655"/>
                <a:gd name="connsiteY10" fmla="*/ 67781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655" h="93491">
                  <a:moveTo>
                    <a:pt x="11686" y="67781"/>
                  </a:moveTo>
                  <a:cubicBezTo>
                    <a:pt x="19477" y="78689"/>
                    <a:pt x="30385" y="86480"/>
                    <a:pt x="42850" y="91154"/>
                  </a:cubicBezTo>
                  <a:cubicBezTo>
                    <a:pt x="58432" y="95829"/>
                    <a:pt x="75572" y="94271"/>
                    <a:pt x="89596" y="86480"/>
                  </a:cubicBezTo>
                  <a:cubicBezTo>
                    <a:pt x="103620" y="78689"/>
                    <a:pt x="114527" y="66223"/>
                    <a:pt x="120760" y="50641"/>
                  </a:cubicBezTo>
                  <a:cubicBezTo>
                    <a:pt x="125435" y="38176"/>
                    <a:pt x="125435" y="24152"/>
                    <a:pt x="120760" y="11686"/>
                  </a:cubicBezTo>
                  <a:lnTo>
                    <a:pt x="106736" y="19477"/>
                  </a:lnTo>
                  <a:cubicBezTo>
                    <a:pt x="109853" y="28827"/>
                    <a:pt x="109853" y="36617"/>
                    <a:pt x="106736" y="45967"/>
                  </a:cubicBezTo>
                  <a:cubicBezTo>
                    <a:pt x="103620" y="56874"/>
                    <a:pt x="95829" y="66223"/>
                    <a:pt x="84921" y="72456"/>
                  </a:cubicBezTo>
                  <a:cubicBezTo>
                    <a:pt x="74014" y="78689"/>
                    <a:pt x="61549" y="78689"/>
                    <a:pt x="50641" y="75572"/>
                  </a:cubicBezTo>
                  <a:cubicBezTo>
                    <a:pt x="41292" y="72456"/>
                    <a:pt x="33501" y="67781"/>
                    <a:pt x="28827" y="59990"/>
                  </a:cubicBezTo>
                  <a:lnTo>
                    <a:pt x="11686" y="67781"/>
                  </a:lnTo>
                  <a:close/>
                </a:path>
              </a:pathLst>
            </a:custGeom>
            <a:solidFill>
              <a:srgbClr val="0097BB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Malgun Gothic" panose="020B0503020000020004" charset="-127"/>
                <a:ea typeface="Malgun Gothic" panose="020B0503020000020004" charset="-127"/>
              </a:endParaRPr>
            </a:p>
          </p:txBody>
        </p:sp>
        <p:sp>
          <p:nvSpPr>
            <p:cNvPr id="24" name="자유형: 도형 44"/>
            <p:cNvSpPr/>
            <p:nvPr/>
          </p:nvSpPr>
          <p:spPr>
            <a:xfrm rot="20760045">
              <a:off x="9673604" y="4146596"/>
              <a:ext cx="124438" cy="103698"/>
            </a:xfrm>
            <a:custGeom>
              <a:avLst/>
              <a:gdLst>
                <a:gd name="connsiteX0" fmla="*/ 11686 w 93491"/>
                <a:gd name="connsiteY0" fmla="*/ 22594 h 77909"/>
                <a:gd name="connsiteX1" fmla="*/ 55316 w 93491"/>
                <a:gd name="connsiteY1" fmla="*/ 77131 h 77909"/>
                <a:gd name="connsiteX2" fmla="*/ 81805 w 93491"/>
                <a:gd name="connsiteY2" fmla="*/ 11686 h 77909"/>
                <a:gd name="connsiteX3" fmla="*/ 11686 w 93491"/>
                <a:gd name="connsiteY3" fmla="*/ 22594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91" h="77909">
                  <a:moveTo>
                    <a:pt x="11686" y="22594"/>
                  </a:moveTo>
                  <a:lnTo>
                    <a:pt x="55316" y="77131"/>
                  </a:lnTo>
                  <a:lnTo>
                    <a:pt x="81805" y="11686"/>
                  </a:lnTo>
                  <a:lnTo>
                    <a:pt x="11686" y="22594"/>
                  </a:lnTo>
                  <a:close/>
                </a:path>
              </a:pathLst>
            </a:custGeom>
            <a:solidFill>
              <a:srgbClr val="0097BB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Malgun Gothic" panose="020B0503020000020004" charset="-127"/>
                <a:ea typeface="Malgun Gothic" panose="020B0503020000020004" charset="-127"/>
              </a:endParaRPr>
            </a:p>
          </p:txBody>
        </p:sp>
        <p:sp>
          <p:nvSpPr>
            <p:cNvPr id="25" name="자유형: 도형 45"/>
            <p:cNvSpPr/>
            <p:nvPr/>
          </p:nvSpPr>
          <p:spPr>
            <a:xfrm rot="20760045">
              <a:off x="9640664" y="3813062"/>
              <a:ext cx="186655" cy="207395"/>
            </a:xfrm>
            <a:custGeom>
              <a:avLst/>
              <a:gdLst>
                <a:gd name="connsiteX0" fmla="*/ 122318 w 140237"/>
                <a:gd name="connsiteY0" fmla="*/ 147249 h 155819"/>
                <a:gd name="connsiteX1" fmla="*/ 128551 w 140237"/>
                <a:gd name="connsiteY1" fmla="*/ 147249 h 155819"/>
                <a:gd name="connsiteX2" fmla="*/ 133225 w 140237"/>
                <a:gd name="connsiteY2" fmla="*/ 80247 h 155819"/>
                <a:gd name="connsiteX3" fmla="*/ 81805 w 140237"/>
                <a:gd name="connsiteY3" fmla="*/ 77130 h 155819"/>
                <a:gd name="connsiteX4" fmla="*/ 74014 w 140237"/>
                <a:gd name="connsiteY4" fmla="*/ 67781 h 155819"/>
                <a:gd name="connsiteX5" fmla="*/ 77131 w 140237"/>
                <a:gd name="connsiteY5" fmla="*/ 16361 h 155819"/>
                <a:gd name="connsiteX6" fmla="*/ 11686 w 140237"/>
                <a:gd name="connsiteY6" fmla="*/ 11686 h 155819"/>
                <a:gd name="connsiteX7" fmla="*/ 11686 w 140237"/>
                <a:gd name="connsiteY7" fmla="*/ 17919 h 155819"/>
                <a:gd name="connsiteX8" fmla="*/ 63107 w 140237"/>
                <a:gd name="connsiteY8" fmla="*/ 21036 h 155819"/>
                <a:gd name="connsiteX9" fmla="*/ 69340 w 140237"/>
                <a:gd name="connsiteY9" fmla="*/ 24152 h 155819"/>
                <a:gd name="connsiteX10" fmla="*/ 70898 w 140237"/>
                <a:gd name="connsiteY10" fmla="*/ 30385 h 155819"/>
                <a:gd name="connsiteX11" fmla="*/ 64665 w 140237"/>
                <a:gd name="connsiteY11" fmla="*/ 83363 h 155819"/>
                <a:gd name="connsiteX12" fmla="*/ 116085 w 140237"/>
                <a:gd name="connsiteY12" fmla="*/ 86480 h 155819"/>
                <a:gd name="connsiteX13" fmla="*/ 122318 w 140237"/>
                <a:gd name="connsiteY13" fmla="*/ 89596 h 155819"/>
                <a:gd name="connsiteX14" fmla="*/ 123876 w 140237"/>
                <a:gd name="connsiteY14" fmla="*/ 95829 h 155819"/>
                <a:gd name="connsiteX15" fmla="*/ 122318 w 140237"/>
                <a:gd name="connsiteY15" fmla="*/ 147249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0237" h="155819">
                  <a:moveTo>
                    <a:pt x="122318" y="147249"/>
                  </a:moveTo>
                  <a:lnTo>
                    <a:pt x="128551" y="147249"/>
                  </a:lnTo>
                  <a:lnTo>
                    <a:pt x="133225" y="80247"/>
                  </a:lnTo>
                  <a:lnTo>
                    <a:pt x="81805" y="77130"/>
                  </a:lnTo>
                  <a:cubicBezTo>
                    <a:pt x="77131" y="77130"/>
                    <a:pt x="74014" y="72456"/>
                    <a:pt x="74014" y="67781"/>
                  </a:cubicBezTo>
                  <a:lnTo>
                    <a:pt x="77131" y="16361"/>
                  </a:lnTo>
                  <a:lnTo>
                    <a:pt x="11686" y="11686"/>
                  </a:lnTo>
                  <a:lnTo>
                    <a:pt x="11686" y="17919"/>
                  </a:lnTo>
                  <a:lnTo>
                    <a:pt x="63107" y="21036"/>
                  </a:lnTo>
                  <a:cubicBezTo>
                    <a:pt x="64665" y="21036"/>
                    <a:pt x="67781" y="22594"/>
                    <a:pt x="69340" y="24152"/>
                  </a:cubicBezTo>
                  <a:cubicBezTo>
                    <a:pt x="70898" y="25710"/>
                    <a:pt x="70898" y="27268"/>
                    <a:pt x="70898" y="30385"/>
                  </a:cubicBezTo>
                  <a:lnTo>
                    <a:pt x="64665" y="83363"/>
                  </a:lnTo>
                  <a:lnTo>
                    <a:pt x="116085" y="86480"/>
                  </a:lnTo>
                  <a:cubicBezTo>
                    <a:pt x="117644" y="86480"/>
                    <a:pt x="120760" y="88038"/>
                    <a:pt x="122318" y="89596"/>
                  </a:cubicBezTo>
                  <a:cubicBezTo>
                    <a:pt x="123876" y="91154"/>
                    <a:pt x="123876" y="92712"/>
                    <a:pt x="123876" y="95829"/>
                  </a:cubicBezTo>
                  <a:lnTo>
                    <a:pt x="122318" y="147249"/>
                  </a:lnTo>
                  <a:close/>
                </a:path>
              </a:pathLst>
            </a:custGeom>
            <a:solidFill>
              <a:srgbClr val="0097BB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Malgun Gothic" panose="020B0503020000020004" charset="-127"/>
                <a:ea typeface="Malgun Gothic" panose="020B0503020000020004" charset="-127"/>
              </a:endParaRPr>
            </a:p>
          </p:txBody>
        </p:sp>
        <p:sp>
          <p:nvSpPr>
            <p:cNvPr id="26" name="자유형: 도형 46"/>
            <p:cNvSpPr/>
            <p:nvPr/>
          </p:nvSpPr>
          <p:spPr>
            <a:xfrm rot="20760045">
              <a:off x="9795103" y="3658791"/>
              <a:ext cx="228135" cy="103698"/>
            </a:xfrm>
            <a:custGeom>
              <a:avLst/>
              <a:gdLst>
                <a:gd name="connsiteX0" fmla="*/ 11686 w 171401"/>
                <a:gd name="connsiteY0" fmla="*/ 67781 h 77909"/>
                <a:gd name="connsiteX1" fmla="*/ 13245 w 171401"/>
                <a:gd name="connsiteY1" fmla="*/ 74014 h 77909"/>
                <a:gd name="connsiteX2" fmla="*/ 162831 w 171401"/>
                <a:gd name="connsiteY2" fmla="*/ 17919 h 77909"/>
                <a:gd name="connsiteX3" fmla="*/ 161273 w 171401"/>
                <a:gd name="connsiteY3" fmla="*/ 11686 h 77909"/>
                <a:gd name="connsiteX4" fmla="*/ 11686 w 171401"/>
                <a:gd name="connsiteY4" fmla="*/ 67781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1" h="77909">
                  <a:moveTo>
                    <a:pt x="11686" y="67781"/>
                  </a:moveTo>
                  <a:lnTo>
                    <a:pt x="13245" y="74014"/>
                  </a:lnTo>
                  <a:lnTo>
                    <a:pt x="162831" y="17919"/>
                  </a:lnTo>
                  <a:lnTo>
                    <a:pt x="161273" y="11686"/>
                  </a:lnTo>
                  <a:lnTo>
                    <a:pt x="11686" y="67781"/>
                  </a:lnTo>
                  <a:close/>
                </a:path>
              </a:pathLst>
            </a:custGeom>
            <a:solidFill>
              <a:srgbClr val="0097BB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Malgun Gothic" panose="020B0503020000020004" charset="-127"/>
                <a:ea typeface="Malgun Gothic" panose="020B0503020000020004" charset="-127"/>
              </a:endParaRPr>
            </a:p>
          </p:txBody>
        </p:sp>
        <p:sp>
          <p:nvSpPr>
            <p:cNvPr id="27" name="자유형: 도형 47"/>
            <p:cNvSpPr/>
            <p:nvPr/>
          </p:nvSpPr>
          <p:spPr>
            <a:xfrm rot="20760045">
              <a:off x="9909538" y="3808217"/>
              <a:ext cx="103698" cy="103698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8827 h 77909"/>
                <a:gd name="connsiteX6" fmla="*/ 28827 w 77909"/>
                <a:gd name="connsiteY6" fmla="*/ 41292 h 77909"/>
                <a:gd name="connsiteX7" fmla="*/ 41292 w 77909"/>
                <a:gd name="connsiteY7" fmla="*/ 53758 h 77909"/>
                <a:gd name="connsiteX8" fmla="*/ 53758 w 77909"/>
                <a:gd name="connsiteY8" fmla="*/ 41292 h 77909"/>
                <a:gd name="connsiteX9" fmla="*/ 41292 w 77909"/>
                <a:gd name="connsiteY9" fmla="*/ 28827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5710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0898" y="56874"/>
                    <a:pt x="56874" y="70898"/>
                    <a:pt x="41292" y="70898"/>
                  </a:cubicBezTo>
                  <a:close/>
                  <a:moveTo>
                    <a:pt x="41292" y="28827"/>
                  </a:moveTo>
                  <a:cubicBezTo>
                    <a:pt x="33501" y="28827"/>
                    <a:pt x="28827" y="35059"/>
                    <a:pt x="28827" y="41292"/>
                  </a:cubicBezTo>
                  <a:cubicBezTo>
                    <a:pt x="28827" y="47525"/>
                    <a:pt x="35059" y="53758"/>
                    <a:pt x="41292" y="53758"/>
                  </a:cubicBezTo>
                  <a:cubicBezTo>
                    <a:pt x="49083" y="53758"/>
                    <a:pt x="53758" y="47525"/>
                    <a:pt x="53758" y="41292"/>
                  </a:cubicBezTo>
                  <a:cubicBezTo>
                    <a:pt x="53758" y="35059"/>
                    <a:pt x="47525" y="28827"/>
                    <a:pt x="41292" y="28827"/>
                  </a:cubicBezTo>
                  <a:close/>
                </a:path>
              </a:pathLst>
            </a:custGeom>
            <a:solidFill>
              <a:srgbClr val="0097BB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Malgun Gothic" panose="020B0503020000020004" charset="-127"/>
                <a:ea typeface="Malgun Gothic" panose="020B0503020000020004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7615" y="570937"/>
            <a:ext cx="1136567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99" b="1" spc="200" dirty="0">
                <a:solidFill>
                  <a:schemeClr val="accent5">
                    <a:lumMod val="50000"/>
                  </a:schemeClr>
                </a:solidFill>
              </a:rPr>
              <a:t>119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37615" y="1285645"/>
            <a:ext cx="1234499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99" b="1" spc="200" dirty="0">
                <a:solidFill>
                  <a:schemeClr val="accent5">
                    <a:lumMod val="50000"/>
                  </a:schemeClr>
                </a:solidFill>
              </a:rPr>
              <a:t>203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7615" y="2024057"/>
            <a:ext cx="1234499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99" b="1" spc="200" dirty="0">
                <a:solidFill>
                  <a:schemeClr val="accent5">
                    <a:lumMod val="50000"/>
                  </a:schemeClr>
                </a:solidFill>
              </a:rPr>
              <a:t>789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37614" y="2769734"/>
            <a:ext cx="1624831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99" b="1" spc="200" dirty="0">
                <a:solidFill>
                  <a:schemeClr val="accent5">
                    <a:lumMod val="50000"/>
                  </a:schemeClr>
                </a:solidFill>
              </a:rPr>
              <a:t>1996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37614" y="3484442"/>
            <a:ext cx="1624831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99" b="1" spc="200" dirty="0">
                <a:solidFill>
                  <a:schemeClr val="accent5">
                    <a:lumMod val="50000"/>
                  </a:schemeClr>
                </a:solidFill>
              </a:rPr>
              <a:t>2024</a:t>
            </a:r>
            <a:endParaRPr lang="en-US" sz="3199" b="1" spc="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7652" y="4199150"/>
            <a:ext cx="1899873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99" b="1" spc="200" dirty="0">
                <a:solidFill>
                  <a:schemeClr val="accent5">
                    <a:lumMod val="50000"/>
                  </a:schemeClr>
                </a:solidFill>
              </a:rPr>
              <a:t>6019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47651" y="4968531"/>
            <a:ext cx="2470041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99" b="1" spc="200" dirty="0">
                <a:solidFill>
                  <a:schemeClr val="accent5">
                    <a:lumMod val="50000"/>
                  </a:schemeClr>
                </a:solidFill>
              </a:rPr>
              <a:t>1115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47651" y="5662618"/>
            <a:ext cx="2470041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99" b="1" spc="200" dirty="0">
                <a:solidFill>
                  <a:schemeClr val="accent5">
                    <a:lumMod val="50000"/>
                  </a:schemeClr>
                </a:solidFill>
              </a:rPr>
              <a:t>9990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86903" y="570937"/>
            <a:ext cx="3001709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99" dirty="0">
                <a:solidFill>
                  <a:srgbClr val="660033"/>
                </a:solidFill>
              </a:rPr>
              <a:t>백십구</a:t>
            </a:r>
            <a:endParaRPr lang="en-US" sz="3199" dirty="0">
              <a:solidFill>
                <a:srgbClr val="66003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86903" y="1285645"/>
            <a:ext cx="3260353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99" dirty="0">
                <a:solidFill>
                  <a:srgbClr val="660033"/>
                </a:solidFill>
              </a:rPr>
              <a:t>이백삼</a:t>
            </a:r>
            <a:endParaRPr lang="en-US" sz="3199" dirty="0">
              <a:solidFill>
                <a:srgbClr val="660033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86903" y="2024057"/>
            <a:ext cx="3260353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99" dirty="0">
                <a:solidFill>
                  <a:srgbClr val="660033"/>
                </a:solidFill>
              </a:rPr>
              <a:t>칠백팔십구</a:t>
            </a:r>
            <a:endParaRPr lang="en-US" sz="3199" dirty="0">
              <a:solidFill>
                <a:srgbClr val="660033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86903" y="2769734"/>
            <a:ext cx="2930411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99" dirty="0">
                <a:solidFill>
                  <a:srgbClr val="660033"/>
                </a:solidFill>
              </a:rPr>
              <a:t>천구백구십육</a:t>
            </a:r>
            <a:endParaRPr lang="en-US" sz="3199" dirty="0">
              <a:solidFill>
                <a:srgbClr val="660033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86902" y="3484442"/>
            <a:ext cx="3370932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99" dirty="0">
                <a:solidFill>
                  <a:srgbClr val="660033"/>
                </a:solidFill>
              </a:rPr>
              <a:t>이천이십사</a:t>
            </a:r>
            <a:endParaRPr lang="en-US" sz="3199" dirty="0">
              <a:solidFill>
                <a:srgbClr val="660033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96940" y="4199150"/>
            <a:ext cx="3941544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99" dirty="0">
                <a:solidFill>
                  <a:srgbClr val="660033"/>
                </a:solidFill>
              </a:rPr>
              <a:t>육천십구</a:t>
            </a:r>
            <a:endParaRPr lang="en-US" sz="3199" dirty="0">
              <a:solidFill>
                <a:srgbClr val="660033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96939" y="4968531"/>
            <a:ext cx="3821461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99" dirty="0">
                <a:solidFill>
                  <a:srgbClr val="660033"/>
                </a:solidFill>
              </a:rPr>
              <a:t>천백십오</a:t>
            </a:r>
            <a:endParaRPr lang="en-US" sz="3199" dirty="0">
              <a:solidFill>
                <a:srgbClr val="660033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96939" y="5662618"/>
            <a:ext cx="4198291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99" dirty="0">
                <a:solidFill>
                  <a:srgbClr val="660033"/>
                </a:solidFill>
              </a:rPr>
              <a:t>구천구백구십</a:t>
            </a:r>
            <a:endParaRPr lang="en-US" sz="3199" dirty="0">
              <a:solidFill>
                <a:srgbClr val="66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5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CD885C7-FC32-4386-88E4-04DBAD8B8F0D}"/>
              </a:ext>
            </a:extLst>
          </p:cNvPr>
          <p:cNvSpPr txBox="1">
            <a:spLocks/>
          </p:cNvSpPr>
          <p:nvPr/>
        </p:nvSpPr>
        <p:spPr>
          <a:xfrm>
            <a:off x="333772" y="75496"/>
            <a:ext cx="8997569" cy="12713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99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wun Batang" pitchFamily="2" charset="-127"/>
                <a:ea typeface="Gowun Batang" pitchFamily="2" charset="-127"/>
              </a:rPr>
              <a:t>BẢNG CHỮ SỐ </a:t>
            </a:r>
            <a:r>
              <a:rPr lang="en-US" sz="3199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wun Batang" pitchFamily="2" charset="-127"/>
                <a:ea typeface="Gowun Batang" pitchFamily="2" charset="-127"/>
              </a:rPr>
              <a:t>THUẦN HÀN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E480DD-818F-4E0A-B024-5523FEC3DB35}"/>
              </a:ext>
            </a:extLst>
          </p:cNvPr>
          <p:cNvSpPr txBox="1"/>
          <p:nvPr/>
        </p:nvSpPr>
        <p:spPr>
          <a:xfrm>
            <a:off x="1341884" y="1350315"/>
            <a:ext cx="10297144" cy="2184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indent="-742727">
              <a:buAutoNum type="arabicPlain"/>
            </a:pPr>
            <a:r>
              <a:rPr lang="en-US" altLang="ko-KR" sz="3999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    2</a:t>
            </a:r>
            <a:r>
              <a:rPr lang="ko-KR" altLang="en-US" sz="3999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         </a:t>
            </a:r>
            <a:r>
              <a:rPr lang="en-US" altLang="ko-KR" sz="3999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3999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         </a:t>
            </a:r>
            <a:r>
              <a:rPr lang="en-US" altLang="ko-KR" sz="3999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4</a:t>
            </a:r>
            <a:r>
              <a:rPr lang="ko-KR" altLang="en-US" sz="3999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         </a:t>
            </a:r>
            <a:r>
              <a:rPr lang="en-US" altLang="ko-KR" sz="3999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5</a:t>
            </a:r>
            <a:r>
              <a:rPr lang="ko-KR" altLang="en-US" sz="3999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   </a:t>
            </a:r>
            <a:endParaRPr lang="en-US" altLang="ko-KR" sz="3999" b="1" dirty="0">
              <a:solidFill>
                <a:srgbClr val="002060"/>
              </a:solidFill>
              <a:latin typeface="Gowun Batang" pitchFamily="2" charset="-127"/>
              <a:ea typeface="Gowun Batang" pitchFamily="2" charset="-127"/>
              <a:cs typeface="Times New Roman" panose="02020603050405020304" pitchFamily="18" charset="0"/>
            </a:endParaRPr>
          </a:p>
          <a:p>
            <a:endParaRPr lang="en-US" altLang="ko-KR" sz="2799" b="1" dirty="0">
              <a:solidFill>
                <a:srgbClr val="002060"/>
              </a:solidFill>
              <a:latin typeface="Gowun Batang" pitchFamily="2" charset="-127"/>
              <a:ea typeface="Gowun Batang" pitchFamily="2" charset="-127"/>
              <a:cs typeface="Times New Roman" panose="02020603050405020304" pitchFamily="18" charset="0"/>
            </a:endParaRPr>
          </a:p>
          <a:p>
            <a:endParaRPr lang="en-US" altLang="ko-KR" sz="2799" b="1" dirty="0">
              <a:solidFill>
                <a:srgbClr val="002060"/>
              </a:solidFill>
              <a:latin typeface="Gowun Batang" pitchFamily="2" charset="-127"/>
              <a:ea typeface="Gowun Batang" pitchFamily="2" charset="-127"/>
              <a:cs typeface="Times New Roman" panose="02020603050405020304" pitchFamily="18" charset="0"/>
            </a:endParaRPr>
          </a:p>
          <a:p>
            <a:r>
              <a:rPr lang="en-US" altLang="ko-KR" sz="3999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6</a:t>
            </a:r>
            <a:r>
              <a:rPr lang="ko-KR" altLang="en-US" sz="3999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      </a:t>
            </a:r>
            <a:r>
              <a:rPr lang="ko-KR" altLang="en-US" sz="3999" b="1" dirty="0" smtClean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</a:t>
            </a:r>
            <a:r>
              <a:rPr lang="en-US" altLang="ko-KR" sz="3999" b="1" dirty="0" smtClean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7</a:t>
            </a:r>
            <a:r>
              <a:rPr lang="ko-KR" altLang="en-US" sz="3999" b="1" dirty="0" smtClean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        </a:t>
            </a:r>
            <a:r>
              <a:rPr lang="en-US" altLang="ko-KR" sz="3999" b="1" dirty="0" smtClean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8</a:t>
            </a:r>
            <a:r>
              <a:rPr lang="ko-KR" altLang="en-US" sz="3999" b="1" dirty="0" smtClean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         </a:t>
            </a:r>
            <a:r>
              <a:rPr lang="en-US" altLang="ko-KR" sz="3999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9</a:t>
            </a:r>
            <a:r>
              <a:rPr lang="ko-KR" altLang="en-US" sz="3999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         </a:t>
            </a:r>
            <a:r>
              <a:rPr lang="en-US" altLang="ko-KR" sz="3999" b="1" dirty="0">
                <a:solidFill>
                  <a:srgbClr val="002060"/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10</a:t>
            </a:r>
            <a:endParaRPr lang="en-US" sz="3999" b="1" dirty="0">
              <a:solidFill>
                <a:srgbClr val="002060"/>
              </a:solidFill>
              <a:latin typeface="Gowun Batang" pitchFamily="2" charset="-127"/>
              <a:ea typeface="Gowun Batang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80C7E7-068F-4183-AB2B-528612D80E07}"/>
              </a:ext>
            </a:extLst>
          </p:cNvPr>
          <p:cNvSpPr txBox="1"/>
          <p:nvPr/>
        </p:nvSpPr>
        <p:spPr>
          <a:xfrm>
            <a:off x="1244491" y="4402342"/>
            <a:ext cx="112766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Số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đếm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thuần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Hàn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dùng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để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đọc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: </a:t>
            </a:r>
          </a:p>
          <a:p>
            <a:pPr marL="628461" indent="-285664">
              <a:lnSpc>
                <a:spcPct val="150000"/>
              </a:lnSpc>
              <a:buFontTx/>
              <a:buChar char="-"/>
            </a:pP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Đọc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giờ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Gowun Batang" pitchFamily="2" charset="-127"/>
              <a:ea typeface="Gowun Batang" pitchFamily="2" charset="-127"/>
            </a:endParaRPr>
          </a:p>
          <a:p>
            <a:pPr marL="628461" indent="-285664">
              <a:lnSpc>
                <a:spcPct val="150000"/>
              </a:lnSpc>
              <a:buFontTx/>
              <a:buChar char="-"/>
            </a:pP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Đọc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tuổi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i="1" dirty="0" smtClean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(</a:t>
            </a:r>
            <a:r>
              <a:rPr lang="en-US" sz="2000" b="1" i="1" dirty="0" err="1" smtClean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đơn</a:t>
            </a:r>
            <a:r>
              <a:rPr lang="en-US" sz="2000" b="1" i="1" dirty="0" smtClean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i="1" dirty="0" err="1" smtClean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vị</a:t>
            </a:r>
            <a:r>
              <a:rPr lang="en-US" sz="2000" b="1" i="1" dirty="0" smtClean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i="1" dirty="0" err="1" smtClean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tuổi</a:t>
            </a:r>
            <a:r>
              <a:rPr lang="en-US" sz="2000" b="1" i="1" dirty="0" smtClean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i="1" dirty="0" err="1" smtClean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là</a:t>
            </a:r>
            <a:r>
              <a:rPr lang="en-US" sz="2000" b="1" i="1" dirty="0" smtClean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b="1" i="1" dirty="0" smtClean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살</a:t>
            </a:r>
            <a:r>
              <a:rPr lang="en-US" altLang="ko-KR" sz="2000" b="1" i="1" dirty="0" smtClean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en-US" sz="2000" b="1" i="1" dirty="0">
              <a:solidFill>
                <a:schemeClr val="accent5">
                  <a:lumMod val="50000"/>
                </a:schemeClr>
              </a:solidFill>
              <a:latin typeface="Gowun Batang" pitchFamily="2" charset="-127"/>
              <a:ea typeface="Gowun Batang" pitchFamily="2" charset="-127"/>
            </a:endParaRPr>
          </a:p>
          <a:p>
            <a:pPr marL="628461" indent="-285664">
              <a:lnSpc>
                <a:spcPct val="150000"/>
              </a:lnSpc>
              <a:buFontTx/>
              <a:buChar char="-"/>
            </a:pP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Đếm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(1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, 2, 3, 4,…)</a:t>
            </a:r>
          </a:p>
          <a:p>
            <a:pPr marL="628461" indent="-285664">
              <a:lnSpc>
                <a:spcPct val="150000"/>
              </a:lnSpc>
              <a:buFontTx/>
              <a:buChar char="-"/>
            </a:pP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Đọc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số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lượng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của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sự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vật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–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đi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cùng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với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danh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từ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chỉ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đơn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vị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(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cái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, con,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quyển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chiếc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,…)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03546-EF1D-4AAE-ABB8-7FF74C758869}"/>
              </a:ext>
            </a:extLst>
          </p:cNvPr>
          <p:cNvSpPr txBox="1"/>
          <p:nvPr/>
        </p:nvSpPr>
        <p:spPr>
          <a:xfrm>
            <a:off x="1053852" y="2074403"/>
            <a:ext cx="11365031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99" dirty="0">
                <a:solidFill>
                  <a:schemeClr val="accent3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하나         </a:t>
            </a:r>
            <a:r>
              <a:rPr lang="ko-KR" altLang="en-US" sz="3199" dirty="0" smtClean="0">
                <a:solidFill>
                  <a:schemeClr val="accent3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 </a:t>
            </a:r>
            <a:r>
              <a:rPr lang="ko-KR" altLang="en-US" sz="3199" dirty="0">
                <a:solidFill>
                  <a:schemeClr val="accent3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둘           </a:t>
            </a:r>
            <a:r>
              <a:rPr lang="ko-KR" altLang="en-US" sz="3199" dirty="0" smtClean="0">
                <a:solidFill>
                  <a:schemeClr val="accent3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  </a:t>
            </a:r>
            <a:r>
              <a:rPr lang="ko-KR" altLang="en-US" sz="3199" dirty="0">
                <a:solidFill>
                  <a:schemeClr val="accent3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셋          </a:t>
            </a:r>
            <a:r>
              <a:rPr lang="ko-KR" altLang="en-US" sz="3199" dirty="0" smtClean="0">
                <a:solidFill>
                  <a:schemeClr val="accent3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    </a:t>
            </a:r>
            <a:r>
              <a:rPr lang="ko-KR" altLang="en-US" sz="3199" dirty="0">
                <a:solidFill>
                  <a:schemeClr val="accent3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넷              다섯</a:t>
            </a:r>
            <a:endParaRPr lang="en-US" sz="3199" dirty="0">
              <a:solidFill>
                <a:schemeClr val="accent3">
                  <a:lumMod val="50000"/>
                </a:scheme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C330D3-E5C7-4A2F-97D6-B8D9ADA333FD}"/>
              </a:ext>
            </a:extLst>
          </p:cNvPr>
          <p:cNvSpPr txBox="1"/>
          <p:nvPr/>
        </p:nvSpPr>
        <p:spPr>
          <a:xfrm>
            <a:off x="1053852" y="3548803"/>
            <a:ext cx="11467277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99" dirty="0">
                <a:solidFill>
                  <a:schemeClr val="accent3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여섯          </a:t>
            </a:r>
            <a:r>
              <a:rPr lang="ko-KR" altLang="en-US" sz="3199" dirty="0" smtClean="0">
                <a:solidFill>
                  <a:schemeClr val="accent3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일곱          </a:t>
            </a:r>
            <a:r>
              <a:rPr lang="ko-KR" altLang="en-US" sz="3199" dirty="0">
                <a:solidFill>
                  <a:schemeClr val="accent3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여덟          </a:t>
            </a:r>
            <a:r>
              <a:rPr lang="ko-KR" altLang="en-US" sz="3199" dirty="0" smtClean="0">
                <a:solidFill>
                  <a:schemeClr val="accent3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 </a:t>
            </a:r>
            <a:r>
              <a:rPr lang="ko-KR" altLang="en-US" sz="3199" dirty="0">
                <a:solidFill>
                  <a:schemeClr val="accent3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아홉          </a:t>
            </a:r>
            <a:r>
              <a:rPr lang="ko-KR" altLang="en-US" sz="3199" dirty="0" smtClean="0">
                <a:solidFill>
                  <a:schemeClr val="accent3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   </a:t>
            </a:r>
            <a:r>
              <a:rPr lang="ko-KR" altLang="en-US" sz="3199" dirty="0">
                <a:solidFill>
                  <a:schemeClr val="accent3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열</a:t>
            </a:r>
            <a:endParaRPr lang="en-US" sz="3199" dirty="0">
              <a:solidFill>
                <a:schemeClr val="accent3">
                  <a:lumMod val="50000"/>
                </a:scheme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97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9180" y="910643"/>
            <a:ext cx="11593288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99" b="1" spc="320" dirty="0">
                <a:solidFill>
                  <a:schemeClr val="bg2">
                    <a:lumMod val="10000"/>
                  </a:schemeClr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하나   </a:t>
            </a:r>
            <a:r>
              <a:rPr lang="ko-KR" altLang="en-US" sz="2799" b="1" spc="320" dirty="0" smtClean="0">
                <a:solidFill>
                  <a:schemeClr val="bg2">
                    <a:lumMod val="10000"/>
                  </a:schemeClr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2799" b="1" spc="320" dirty="0">
                <a:solidFill>
                  <a:schemeClr val="bg2">
                    <a:lumMod val="10000"/>
                  </a:schemeClr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둘      </a:t>
            </a:r>
            <a:r>
              <a:rPr lang="ko-KR" altLang="en-US" sz="2799" b="1" spc="320" dirty="0" smtClean="0">
                <a:solidFill>
                  <a:schemeClr val="bg2">
                    <a:lumMod val="10000"/>
                  </a:schemeClr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셋     </a:t>
            </a:r>
            <a:r>
              <a:rPr lang="ko-KR" altLang="en-US" sz="1799" b="1" spc="320" dirty="0" smtClean="0">
                <a:solidFill>
                  <a:schemeClr val="bg2">
                    <a:lumMod val="10000"/>
                  </a:schemeClr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2799" b="1" spc="320" dirty="0">
                <a:solidFill>
                  <a:schemeClr val="bg2">
                    <a:lumMod val="10000"/>
                  </a:schemeClr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넷 </a:t>
            </a:r>
            <a:r>
              <a:rPr lang="ko-KR" altLang="en-US" sz="2799" b="1" spc="320" dirty="0" smtClean="0">
                <a:solidFill>
                  <a:schemeClr val="bg2">
                    <a:lumMod val="10000"/>
                  </a:schemeClr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  </a:t>
            </a:r>
            <a:r>
              <a:rPr lang="ko-KR" altLang="en-US" sz="2799" b="1" spc="320" dirty="0">
                <a:solidFill>
                  <a:schemeClr val="bg2">
                    <a:lumMod val="10000"/>
                  </a:schemeClr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다섯    여섯   </a:t>
            </a:r>
            <a:r>
              <a:rPr lang="ko-KR" altLang="en-US" sz="2799" b="1" spc="320" dirty="0" smtClean="0">
                <a:solidFill>
                  <a:schemeClr val="bg2">
                    <a:lumMod val="10000"/>
                  </a:schemeClr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일곱    </a:t>
            </a:r>
            <a:r>
              <a:rPr lang="ko-KR" altLang="en-US" sz="2799" b="1" spc="320" dirty="0">
                <a:solidFill>
                  <a:schemeClr val="bg2">
                    <a:lumMod val="10000"/>
                  </a:schemeClr>
                </a:solidFill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여덟    아홉</a:t>
            </a:r>
            <a:endParaRPr lang="en-US" sz="2799" b="1" spc="320" dirty="0">
              <a:solidFill>
                <a:schemeClr val="bg2">
                  <a:lumMod val="10000"/>
                </a:schemeClr>
              </a:solidFill>
              <a:latin typeface="Gowun Batang" pitchFamily="2" charset="-127"/>
              <a:ea typeface="Gowun Batang" pitchFamily="2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8542" y="215125"/>
            <a:ext cx="12457384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400" dirty="0"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1</a:t>
            </a:r>
            <a:r>
              <a:rPr lang="ko-KR" altLang="en-US" sz="3600" b="1" spc="400" dirty="0"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 </a:t>
            </a:r>
            <a:r>
              <a:rPr lang="ko-KR" altLang="en-US" sz="3600" b="1" spc="400" dirty="0" smtClean="0"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3600" b="1" spc="400" dirty="0"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2</a:t>
            </a:r>
            <a:r>
              <a:rPr lang="ko-KR" altLang="en-US" sz="3600" b="1" spc="400" dirty="0"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 </a:t>
            </a:r>
            <a:r>
              <a:rPr lang="ko-KR" altLang="en-US" sz="3600" b="1" spc="400" dirty="0" smtClean="0"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3600" b="1" spc="400" dirty="0"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3600" b="1" spc="400" dirty="0"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</a:t>
            </a:r>
            <a:r>
              <a:rPr lang="ko-KR" altLang="en-US" sz="3600" b="1" spc="400" dirty="0" smtClean="0"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</a:t>
            </a:r>
            <a:r>
              <a:rPr lang="en-US" altLang="ko-KR" sz="3600" b="1" spc="400" dirty="0"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4</a:t>
            </a:r>
            <a:r>
              <a:rPr lang="ko-KR" altLang="en-US" sz="3600" b="1" spc="400" dirty="0"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</a:t>
            </a:r>
            <a:r>
              <a:rPr lang="ko-KR" altLang="en-US" sz="3600" b="1" spc="400" dirty="0" smtClean="0"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</a:t>
            </a:r>
            <a:r>
              <a:rPr lang="en-US" altLang="ko-KR" sz="3600" b="1" spc="400" dirty="0"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5</a:t>
            </a:r>
            <a:r>
              <a:rPr lang="ko-KR" altLang="en-US" sz="3600" b="1" spc="400" dirty="0"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3600" b="1" spc="400" dirty="0" smtClean="0"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 </a:t>
            </a:r>
            <a:r>
              <a:rPr lang="en-US" altLang="ko-KR" sz="3600" b="1" spc="400" dirty="0"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6</a:t>
            </a:r>
            <a:r>
              <a:rPr lang="ko-KR" altLang="en-US" sz="3600" b="1" spc="400" dirty="0"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</a:t>
            </a:r>
            <a:r>
              <a:rPr lang="ko-KR" altLang="en-US" sz="3600" b="1" spc="400" dirty="0" smtClean="0"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</a:t>
            </a:r>
            <a:r>
              <a:rPr lang="en-US" altLang="ko-KR" sz="3600" b="1" spc="400" dirty="0"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7</a:t>
            </a:r>
            <a:r>
              <a:rPr lang="ko-KR" altLang="en-US" sz="3600" b="1" spc="400" dirty="0"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</a:t>
            </a:r>
            <a:r>
              <a:rPr lang="ko-KR" altLang="en-US" sz="3600" b="1" spc="400" dirty="0" smtClean="0"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</a:t>
            </a:r>
            <a:r>
              <a:rPr lang="en-US" altLang="ko-KR" sz="3600" b="1" spc="400" dirty="0"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8</a:t>
            </a:r>
            <a:r>
              <a:rPr lang="ko-KR" altLang="en-US" sz="3600" b="1" spc="400" dirty="0"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   </a:t>
            </a:r>
            <a:r>
              <a:rPr lang="ko-KR" altLang="en-US" sz="3600" b="1" spc="400" dirty="0" smtClean="0"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3600" b="1" spc="400" dirty="0">
                <a:latin typeface="Gowun Batang" pitchFamily="2" charset="-127"/>
                <a:ea typeface="Gowun Batang" pitchFamily="2" charset="-127"/>
                <a:cs typeface="Times New Roman" panose="02020603050405020304" pitchFamily="18" charset="0"/>
              </a:rPr>
              <a:t>9</a:t>
            </a:r>
            <a:endParaRPr lang="en-US" sz="3600" b="1" spc="400" dirty="0">
              <a:latin typeface="Gowun Batang" pitchFamily="2" charset="-127"/>
              <a:ea typeface="Gowun Batang" pitchFamily="2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8542" y="1958214"/>
            <a:ext cx="947404" cy="46955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099"/>
              </a:lnSpc>
            </a:pPr>
            <a:r>
              <a:rPr lang="en-US" sz="2799" b="1" kern="1400" spc="150" dirty="0">
                <a:solidFill>
                  <a:srgbClr val="7C3628"/>
                </a:solidFill>
                <a:latin typeface="Gowun Batang" pitchFamily="2" charset="-127"/>
                <a:ea typeface="Gowun Batang" pitchFamily="2" charset="-127"/>
              </a:rPr>
              <a:t>10</a:t>
            </a:r>
          </a:p>
          <a:p>
            <a:pPr>
              <a:lnSpc>
                <a:spcPts val="2099"/>
              </a:lnSpc>
            </a:pPr>
            <a:endParaRPr lang="en-US" sz="2799" b="1" kern="1400" spc="150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ts val="2099"/>
              </a:lnSpc>
            </a:pPr>
            <a:r>
              <a:rPr lang="en-US" sz="2799" b="1" kern="1400" spc="150" dirty="0">
                <a:solidFill>
                  <a:srgbClr val="0B0C49"/>
                </a:solidFill>
                <a:latin typeface="Gowun Batang" pitchFamily="2" charset="-127"/>
                <a:ea typeface="Gowun Batang" pitchFamily="2" charset="-127"/>
              </a:rPr>
              <a:t>20</a:t>
            </a:r>
          </a:p>
          <a:p>
            <a:pPr>
              <a:lnSpc>
                <a:spcPts val="2099"/>
              </a:lnSpc>
            </a:pPr>
            <a:endParaRPr lang="en-US" sz="2799" b="1" kern="1400" spc="150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ts val="2099"/>
              </a:lnSpc>
            </a:pPr>
            <a:r>
              <a:rPr lang="en-US" sz="2799" b="1" kern="1400" spc="150" dirty="0">
                <a:solidFill>
                  <a:srgbClr val="5A5800"/>
                </a:solidFill>
                <a:latin typeface="Gowun Batang" pitchFamily="2" charset="-127"/>
                <a:ea typeface="Gowun Batang" pitchFamily="2" charset="-127"/>
              </a:rPr>
              <a:t>30</a:t>
            </a:r>
          </a:p>
          <a:p>
            <a:pPr>
              <a:lnSpc>
                <a:spcPts val="2099"/>
              </a:lnSpc>
            </a:pPr>
            <a:endParaRPr lang="en-US" sz="2799" b="1" kern="1400" spc="150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ts val="2099"/>
              </a:lnSpc>
            </a:pPr>
            <a:r>
              <a:rPr lang="en-US" sz="2799" b="1" kern="1400" spc="150" dirty="0">
                <a:solidFill>
                  <a:schemeClr val="accent4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40</a:t>
            </a:r>
          </a:p>
          <a:p>
            <a:pPr>
              <a:lnSpc>
                <a:spcPts val="2099"/>
              </a:lnSpc>
            </a:pPr>
            <a:endParaRPr lang="en-US" sz="2799" b="1" kern="1400" spc="150" dirty="0">
              <a:solidFill>
                <a:srgbClr val="410082"/>
              </a:solidFill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ts val="2099"/>
              </a:lnSpc>
            </a:pPr>
            <a:r>
              <a:rPr lang="en-US" sz="2799" b="1" kern="1400" spc="150" dirty="0">
                <a:solidFill>
                  <a:schemeClr val="tx2">
                    <a:lumMod val="90000"/>
                    <a:lumOff val="10000"/>
                  </a:schemeClr>
                </a:solidFill>
                <a:latin typeface="Gowun Batang" pitchFamily="2" charset="-127"/>
                <a:ea typeface="Gowun Batang" pitchFamily="2" charset="-127"/>
              </a:rPr>
              <a:t>50</a:t>
            </a:r>
          </a:p>
          <a:p>
            <a:pPr>
              <a:lnSpc>
                <a:spcPts val="2099"/>
              </a:lnSpc>
            </a:pPr>
            <a:endParaRPr lang="en-US" sz="2799" b="1" kern="1400" spc="150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ts val="2099"/>
              </a:lnSpc>
            </a:pPr>
            <a:r>
              <a:rPr lang="en-US" sz="2799" b="1" kern="1400" spc="150" dirty="0">
                <a:solidFill>
                  <a:srgbClr val="620613"/>
                </a:solidFill>
                <a:latin typeface="Gowun Batang" pitchFamily="2" charset="-127"/>
                <a:ea typeface="Gowun Batang" pitchFamily="2" charset="-127"/>
              </a:rPr>
              <a:t>60</a:t>
            </a:r>
          </a:p>
          <a:p>
            <a:pPr>
              <a:lnSpc>
                <a:spcPts val="2099"/>
              </a:lnSpc>
            </a:pPr>
            <a:endParaRPr lang="en-US" sz="2799" b="1" kern="1400" spc="150" dirty="0">
              <a:solidFill>
                <a:schemeClr val="accent3">
                  <a:lumMod val="50000"/>
                </a:schemeClr>
              </a:solidFill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ts val="2099"/>
              </a:lnSpc>
            </a:pPr>
            <a:r>
              <a:rPr lang="en-US" sz="2799" b="1" kern="1400" spc="150" dirty="0">
                <a:solidFill>
                  <a:srgbClr val="0E535E"/>
                </a:solidFill>
                <a:latin typeface="Gowun Batang" pitchFamily="2" charset="-127"/>
                <a:ea typeface="Gowun Batang" pitchFamily="2" charset="-127"/>
              </a:rPr>
              <a:t>70</a:t>
            </a:r>
          </a:p>
          <a:p>
            <a:pPr>
              <a:lnSpc>
                <a:spcPts val="2099"/>
              </a:lnSpc>
            </a:pPr>
            <a:endParaRPr lang="en-US" sz="2799" b="1" kern="1400" spc="150" dirty="0">
              <a:solidFill>
                <a:schemeClr val="accent3">
                  <a:lumMod val="50000"/>
                </a:schemeClr>
              </a:solidFill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ts val="2099"/>
              </a:lnSpc>
            </a:pPr>
            <a:r>
              <a:rPr lang="en-US" sz="2799" b="1" kern="1400" spc="150" dirty="0">
                <a:solidFill>
                  <a:srgbClr val="1E000E"/>
                </a:solidFill>
                <a:latin typeface="Gowun Batang" pitchFamily="2" charset="-127"/>
                <a:ea typeface="Gowun Batang" pitchFamily="2" charset="-127"/>
              </a:rPr>
              <a:t>80</a:t>
            </a:r>
          </a:p>
          <a:p>
            <a:pPr>
              <a:lnSpc>
                <a:spcPts val="2099"/>
              </a:lnSpc>
            </a:pPr>
            <a:endParaRPr lang="en-US" sz="2799" b="1" kern="1400" spc="150" dirty="0">
              <a:solidFill>
                <a:schemeClr val="accent3">
                  <a:lumMod val="50000"/>
                </a:schemeClr>
              </a:solidFill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ts val="2099"/>
              </a:lnSpc>
            </a:pPr>
            <a:r>
              <a:rPr lang="en-US" sz="2799" b="1" kern="1400" spc="150" dirty="0">
                <a:solidFill>
                  <a:srgbClr val="082E19"/>
                </a:solidFill>
                <a:latin typeface="Gowun Batang" pitchFamily="2" charset="-127"/>
                <a:ea typeface="Gowun Batang" pitchFamily="2" charset="-127"/>
              </a:rPr>
              <a:t>90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91324" y="2210760"/>
            <a:ext cx="797814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99" b="1" dirty="0">
                <a:solidFill>
                  <a:srgbClr val="7C3628"/>
                </a:solidFill>
                <a:latin typeface="Gowun Batang" pitchFamily="2" charset="-127"/>
                <a:ea typeface="Gowun Batang" pitchFamily="2" charset="-127"/>
              </a:rPr>
              <a:t>11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4394" y="2317107"/>
            <a:ext cx="1418906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99">
                <a:solidFill>
                  <a:srgbClr val="7C3628"/>
                </a:solidFill>
                <a:latin typeface="Gowun Batang" pitchFamily="2" charset="-127"/>
                <a:ea typeface="Gowun Batang" pitchFamily="2" charset="-127"/>
              </a:rPr>
              <a:t>열하나</a:t>
            </a:r>
            <a:endParaRPr lang="en-US" sz="2799" dirty="0">
              <a:solidFill>
                <a:srgbClr val="7C3628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91325" y="2925468"/>
            <a:ext cx="797813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99" b="1" dirty="0">
                <a:solidFill>
                  <a:srgbClr val="7C3628"/>
                </a:solidFill>
                <a:latin typeface="Gowun Batang" pitchFamily="2" charset="-127"/>
                <a:ea typeface="Gowun Batang" pitchFamily="2" charset="-127"/>
              </a:rPr>
              <a:t>16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52982" y="2977559"/>
            <a:ext cx="1535248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99" dirty="0">
                <a:solidFill>
                  <a:srgbClr val="7C3628"/>
                </a:solidFill>
                <a:latin typeface="Gowun Batang" pitchFamily="2" charset="-127"/>
                <a:ea typeface="Gowun Batang" pitchFamily="2" charset="-127"/>
              </a:rPr>
              <a:t>열여섯</a:t>
            </a:r>
            <a:endParaRPr lang="en-US" sz="2799" dirty="0">
              <a:solidFill>
                <a:srgbClr val="7C3628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91325" y="3663880"/>
            <a:ext cx="947404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99" b="1" dirty="0">
                <a:solidFill>
                  <a:srgbClr val="0B0C49"/>
                </a:solidFill>
                <a:latin typeface="Gowun Batang" pitchFamily="2" charset="-127"/>
                <a:ea typeface="Gowun Batang" pitchFamily="2" charset="-127"/>
              </a:rPr>
              <a:t>28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7083" y="3737825"/>
            <a:ext cx="1729902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99" dirty="0">
                <a:solidFill>
                  <a:srgbClr val="0B0C49"/>
                </a:solidFill>
                <a:latin typeface="Gowun Batang" pitchFamily="2" charset="-127"/>
                <a:ea typeface="Gowun Batang" pitchFamily="2" charset="-127"/>
              </a:rPr>
              <a:t>스물여덟</a:t>
            </a:r>
            <a:endParaRPr lang="en-US" sz="2799" dirty="0">
              <a:solidFill>
                <a:srgbClr val="0B0C49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91323" y="4409557"/>
            <a:ext cx="797814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99" b="1" dirty="0">
                <a:solidFill>
                  <a:srgbClr val="5A5800"/>
                </a:solidFill>
                <a:latin typeface="Gowun Batang" pitchFamily="2" charset="-127"/>
                <a:ea typeface="Gowun Batang" pitchFamily="2" charset="-127"/>
              </a:rPr>
              <a:t>35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74474" y="4532634"/>
            <a:ext cx="1843994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99" dirty="0">
                <a:solidFill>
                  <a:srgbClr val="5A5800"/>
                </a:solidFill>
                <a:latin typeface="Gowun Batang" pitchFamily="2" charset="-127"/>
                <a:ea typeface="Gowun Batang" pitchFamily="2" charset="-127"/>
              </a:rPr>
              <a:t>서른다섯</a:t>
            </a:r>
            <a:endParaRPr lang="en-US" sz="2799" dirty="0">
              <a:solidFill>
                <a:srgbClr val="5A5800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91324" y="5124265"/>
            <a:ext cx="1083151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99" b="1" dirty="0">
                <a:solidFill>
                  <a:srgbClr val="754B00"/>
                </a:solidFill>
                <a:latin typeface="Gowun Batang" pitchFamily="2" charset="-127"/>
                <a:ea typeface="Gowun Batang" pitchFamily="2" charset="-127"/>
              </a:rPr>
              <a:t>43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44395" y="5185802"/>
            <a:ext cx="1507358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99" dirty="0">
                <a:solidFill>
                  <a:srgbClr val="754B00"/>
                </a:solidFill>
                <a:latin typeface="Gowun Batang" pitchFamily="2" charset="-127"/>
                <a:ea typeface="Gowun Batang" pitchFamily="2" charset="-127"/>
              </a:rPr>
              <a:t>마흔셋</a:t>
            </a:r>
            <a:endParaRPr lang="en-US" sz="2799" dirty="0">
              <a:solidFill>
                <a:srgbClr val="754B00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01362" y="5838973"/>
            <a:ext cx="937368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99" b="1" dirty="0">
                <a:solidFill>
                  <a:srgbClr val="424242"/>
                </a:solidFill>
                <a:latin typeface="Gowun Batang" pitchFamily="2" charset="-127"/>
                <a:ea typeface="Gowun Batang" pitchFamily="2" charset="-127"/>
              </a:rPr>
              <a:t>54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74475" y="5960543"/>
            <a:ext cx="1180737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99" dirty="0">
                <a:solidFill>
                  <a:srgbClr val="424242"/>
                </a:solidFill>
                <a:latin typeface="Gowun Batang" pitchFamily="2" charset="-127"/>
                <a:ea typeface="Gowun Batang" pitchFamily="2" charset="-127"/>
              </a:rPr>
              <a:t>쉰넷</a:t>
            </a:r>
            <a:endParaRPr lang="en-US" sz="2799" dirty="0">
              <a:solidFill>
                <a:srgbClr val="424242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11C6B2-94CA-481E-8CBC-D5F5B44FB796}"/>
              </a:ext>
            </a:extLst>
          </p:cNvPr>
          <p:cNvSpPr txBox="1"/>
          <p:nvPr/>
        </p:nvSpPr>
        <p:spPr>
          <a:xfrm>
            <a:off x="1669087" y="1958214"/>
            <a:ext cx="947404" cy="46955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099"/>
              </a:lnSpc>
            </a:pPr>
            <a:r>
              <a:rPr lang="ko-KR" altLang="en-US" sz="2799" b="1" kern="1400" spc="150" dirty="0">
                <a:solidFill>
                  <a:srgbClr val="7C3628"/>
                </a:solidFill>
                <a:latin typeface="Gowun Batang" pitchFamily="2" charset="-127"/>
                <a:ea typeface="Gowun Batang" pitchFamily="2" charset="-127"/>
              </a:rPr>
              <a:t>열</a:t>
            </a:r>
            <a:endParaRPr lang="en-US" altLang="ko-KR" sz="2799" b="1" kern="1400" spc="150" dirty="0">
              <a:solidFill>
                <a:srgbClr val="7C3628"/>
              </a:solidFill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ts val="2099"/>
              </a:lnSpc>
            </a:pPr>
            <a:endParaRPr lang="en-US" sz="2799" b="1" kern="1400" spc="150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ts val="2099"/>
              </a:lnSpc>
            </a:pPr>
            <a:r>
              <a:rPr lang="ko-KR" altLang="en-US" sz="2799" b="1" kern="1400" spc="150" dirty="0">
                <a:solidFill>
                  <a:srgbClr val="0B0C49"/>
                </a:solidFill>
                <a:latin typeface="Gowun Batang" pitchFamily="2" charset="-127"/>
                <a:ea typeface="Gowun Batang" pitchFamily="2" charset="-127"/>
              </a:rPr>
              <a:t>스물</a:t>
            </a:r>
            <a:endParaRPr lang="en-US" sz="2799" b="1" kern="1400" spc="150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ts val="2099"/>
              </a:lnSpc>
            </a:pPr>
            <a:endParaRPr lang="en-US" sz="2799" b="1" kern="1400" spc="150" dirty="0">
              <a:solidFill>
                <a:srgbClr val="5A5800"/>
              </a:solidFill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ts val="2099"/>
              </a:lnSpc>
            </a:pPr>
            <a:r>
              <a:rPr lang="ko-KR" altLang="en-US" sz="2799" b="1" kern="1400" spc="150" dirty="0">
                <a:solidFill>
                  <a:srgbClr val="5A5800"/>
                </a:solidFill>
                <a:latin typeface="Gowun Batang" pitchFamily="2" charset="-127"/>
                <a:ea typeface="Gowun Batang" pitchFamily="2" charset="-127"/>
              </a:rPr>
              <a:t>서른</a:t>
            </a:r>
            <a:endParaRPr lang="en-US" altLang="ko-KR" sz="2799" b="1" kern="1400" spc="150" dirty="0">
              <a:solidFill>
                <a:srgbClr val="5A5800"/>
              </a:solidFill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ts val="2099"/>
              </a:lnSpc>
            </a:pPr>
            <a:endParaRPr lang="en-US" sz="2799" b="1" kern="1400" spc="150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ts val="2099"/>
              </a:lnSpc>
            </a:pPr>
            <a:r>
              <a:rPr lang="ko-KR" altLang="en-US" sz="2799" b="1" kern="1400" spc="150" dirty="0">
                <a:solidFill>
                  <a:schemeClr val="accent4">
                    <a:lumMod val="50000"/>
                  </a:schemeClr>
                </a:solidFill>
                <a:latin typeface="Gowun Batang" pitchFamily="2" charset="-127"/>
                <a:ea typeface="Gowun Batang" pitchFamily="2" charset="-127"/>
              </a:rPr>
              <a:t>마흔</a:t>
            </a:r>
            <a:endParaRPr lang="en-US" altLang="ko-KR" sz="2799" b="1" kern="1400" spc="150" dirty="0">
              <a:solidFill>
                <a:schemeClr val="accent4">
                  <a:lumMod val="50000"/>
                </a:schemeClr>
              </a:solidFill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ts val="2099"/>
              </a:lnSpc>
            </a:pPr>
            <a:endParaRPr lang="en-US" sz="2799" b="1" kern="1400" spc="150" dirty="0">
              <a:solidFill>
                <a:srgbClr val="410082"/>
              </a:solidFill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ts val="2099"/>
              </a:lnSpc>
            </a:pPr>
            <a:r>
              <a:rPr lang="ko-KR" altLang="en-US" sz="2799" b="1" kern="1400" spc="150" dirty="0">
                <a:solidFill>
                  <a:schemeClr val="tx2">
                    <a:lumMod val="90000"/>
                    <a:lumOff val="10000"/>
                  </a:schemeClr>
                </a:solidFill>
                <a:latin typeface="Gowun Batang" pitchFamily="2" charset="-127"/>
                <a:ea typeface="Gowun Batang" pitchFamily="2" charset="-127"/>
              </a:rPr>
              <a:t>쉰</a:t>
            </a:r>
            <a:endParaRPr lang="en-US" altLang="ko-KR" sz="2799" b="1" kern="1400" spc="150" dirty="0">
              <a:solidFill>
                <a:schemeClr val="tx2">
                  <a:lumMod val="90000"/>
                  <a:lumOff val="10000"/>
                </a:schemeClr>
              </a:solidFill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ts val="2099"/>
              </a:lnSpc>
            </a:pPr>
            <a:endParaRPr lang="en-US" sz="2799" b="1" kern="1400" spc="150" dirty="0">
              <a:solidFill>
                <a:srgbClr val="620613"/>
              </a:solidFill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ts val="2099"/>
              </a:lnSpc>
            </a:pPr>
            <a:r>
              <a:rPr lang="ko-KR" altLang="en-US" sz="2799" b="1" kern="1400" spc="150" dirty="0">
                <a:solidFill>
                  <a:srgbClr val="620613"/>
                </a:solidFill>
                <a:latin typeface="Gowun Batang" pitchFamily="2" charset="-127"/>
                <a:ea typeface="Gowun Batang" pitchFamily="2" charset="-127"/>
              </a:rPr>
              <a:t>예순</a:t>
            </a:r>
            <a:endParaRPr lang="en-US" altLang="ko-KR" sz="2799" b="1" kern="1400" spc="150" dirty="0">
              <a:solidFill>
                <a:srgbClr val="620613"/>
              </a:solidFill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ts val="2099"/>
              </a:lnSpc>
            </a:pPr>
            <a:endParaRPr lang="en-US" sz="2799" b="1" kern="1400" spc="150" dirty="0">
              <a:solidFill>
                <a:srgbClr val="0E535E"/>
              </a:solidFill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ts val="2099"/>
              </a:lnSpc>
            </a:pPr>
            <a:r>
              <a:rPr lang="ko-KR" altLang="en-US" sz="2799" b="1" kern="1400" spc="150" dirty="0">
                <a:solidFill>
                  <a:srgbClr val="0E535E"/>
                </a:solidFill>
                <a:latin typeface="Gowun Batang" pitchFamily="2" charset="-127"/>
                <a:ea typeface="Gowun Batang" pitchFamily="2" charset="-127"/>
              </a:rPr>
              <a:t>일흔</a:t>
            </a:r>
            <a:endParaRPr lang="en-US" altLang="ko-KR" sz="2799" b="1" kern="1400" spc="150" dirty="0">
              <a:solidFill>
                <a:srgbClr val="0E535E"/>
              </a:solidFill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ts val="2099"/>
              </a:lnSpc>
            </a:pPr>
            <a:endParaRPr lang="en-US" sz="2799" b="1" kern="1400" spc="150" dirty="0">
              <a:solidFill>
                <a:schemeClr val="accent3">
                  <a:lumMod val="50000"/>
                </a:schemeClr>
              </a:solidFill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ts val="2099"/>
              </a:lnSpc>
            </a:pPr>
            <a:r>
              <a:rPr lang="ko-KR" altLang="en-US" sz="2799" b="1" kern="1400" spc="150" dirty="0">
                <a:solidFill>
                  <a:srgbClr val="1E000E"/>
                </a:solidFill>
                <a:latin typeface="Gowun Batang" pitchFamily="2" charset="-127"/>
                <a:ea typeface="Gowun Batang" pitchFamily="2" charset="-127"/>
              </a:rPr>
              <a:t>여든</a:t>
            </a:r>
            <a:endParaRPr lang="en-US" altLang="ko-KR" sz="2799" b="1" kern="1400" spc="150" dirty="0">
              <a:solidFill>
                <a:srgbClr val="1E000E"/>
              </a:solidFill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ts val="2099"/>
              </a:lnSpc>
            </a:pPr>
            <a:endParaRPr lang="en-US" sz="2799" b="1" kern="1400" spc="150" dirty="0">
              <a:solidFill>
                <a:srgbClr val="082E19"/>
              </a:solidFill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ts val="2099"/>
              </a:lnSpc>
            </a:pPr>
            <a:r>
              <a:rPr lang="ko-KR" altLang="en-US" sz="2799" b="1" kern="1400" spc="150" dirty="0">
                <a:solidFill>
                  <a:srgbClr val="082E19"/>
                </a:solidFill>
                <a:latin typeface="Gowun Batang" pitchFamily="2" charset="-127"/>
                <a:ea typeface="Gowun Batang" pitchFamily="2" charset="-127"/>
              </a:rPr>
              <a:t>아흔</a:t>
            </a:r>
            <a:endParaRPr lang="en-US" sz="2799" b="1" kern="1400" spc="150" dirty="0">
              <a:solidFill>
                <a:srgbClr val="082E19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6E5143-9B70-4D55-803C-1BF08525B783}"/>
              </a:ext>
            </a:extLst>
          </p:cNvPr>
          <p:cNvSpPr txBox="1"/>
          <p:nvPr/>
        </p:nvSpPr>
        <p:spPr>
          <a:xfrm>
            <a:off x="8800413" y="2259893"/>
            <a:ext cx="947404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99" b="1" dirty="0">
                <a:solidFill>
                  <a:srgbClr val="620613"/>
                </a:solidFill>
                <a:latin typeface="Gowun Batang" pitchFamily="2" charset="-127"/>
                <a:ea typeface="Gowun Batang" pitchFamily="2" charset="-127"/>
              </a:rPr>
              <a:t>61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99C88D-1A12-4070-A193-11AF8A394AE1}"/>
              </a:ext>
            </a:extLst>
          </p:cNvPr>
          <p:cNvSpPr txBox="1"/>
          <p:nvPr/>
        </p:nvSpPr>
        <p:spPr>
          <a:xfrm>
            <a:off x="9856171" y="2333838"/>
            <a:ext cx="1729902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99" dirty="0">
                <a:solidFill>
                  <a:srgbClr val="620613"/>
                </a:solidFill>
                <a:latin typeface="Gowun Batang" pitchFamily="2" charset="-127"/>
                <a:ea typeface="Gowun Batang" pitchFamily="2" charset="-127"/>
              </a:rPr>
              <a:t>예순하나</a:t>
            </a:r>
            <a:endParaRPr lang="en-US" sz="2799" dirty="0">
              <a:solidFill>
                <a:srgbClr val="620613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4631C-1C31-40C7-B6D2-69894EBEE84A}"/>
              </a:ext>
            </a:extLst>
          </p:cNvPr>
          <p:cNvSpPr txBox="1"/>
          <p:nvPr/>
        </p:nvSpPr>
        <p:spPr>
          <a:xfrm>
            <a:off x="8800411" y="3005570"/>
            <a:ext cx="797814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99" b="1" dirty="0">
                <a:solidFill>
                  <a:srgbClr val="0E535E"/>
                </a:solidFill>
                <a:latin typeface="Gowun Batang" pitchFamily="2" charset="-127"/>
                <a:ea typeface="Gowun Batang" pitchFamily="2" charset="-127"/>
              </a:rPr>
              <a:t>79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24E77C-1279-4906-B807-0900A61B814A}"/>
              </a:ext>
            </a:extLst>
          </p:cNvPr>
          <p:cNvSpPr txBox="1"/>
          <p:nvPr/>
        </p:nvSpPr>
        <p:spPr>
          <a:xfrm>
            <a:off x="9883562" y="3128647"/>
            <a:ext cx="1843994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99" dirty="0">
                <a:solidFill>
                  <a:srgbClr val="0E535E"/>
                </a:solidFill>
                <a:latin typeface="Gowun Batang" pitchFamily="2" charset="-127"/>
                <a:ea typeface="Gowun Batang" pitchFamily="2" charset="-127"/>
              </a:rPr>
              <a:t>일흔아홉</a:t>
            </a:r>
            <a:endParaRPr lang="en-US" sz="2799" dirty="0">
              <a:solidFill>
                <a:srgbClr val="0E535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86904A-7C89-4FC3-B3D7-97C1A767D565}"/>
              </a:ext>
            </a:extLst>
          </p:cNvPr>
          <p:cNvSpPr txBox="1"/>
          <p:nvPr/>
        </p:nvSpPr>
        <p:spPr>
          <a:xfrm>
            <a:off x="8800412" y="3720277"/>
            <a:ext cx="1083151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99" b="1" dirty="0">
                <a:solidFill>
                  <a:srgbClr val="1E000E"/>
                </a:solidFill>
                <a:latin typeface="Gowun Batang" pitchFamily="2" charset="-127"/>
                <a:ea typeface="Gowun Batang" pitchFamily="2" charset="-127"/>
              </a:rPr>
              <a:t>80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B82E5B-148B-4AFF-B27E-226BBEDE8F4C}"/>
              </a:ext>
            </a:extLst>
          </p:cNvPr>
          <p:cNvSpPr txBox="1"/>
          <p:nvPr/>
        </p:nvSpPr>
        <p:spPr>
          <a:xfrm>
            <a:off x="9853482" y="3781815"/>
            <a:ext cx="1507358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99" dirty="0">
                <a:solidFill>
                  <a:srgbClr val="1E000E"/>
                </a:solidFill>
                <a:latin typeface="Gowun Batang" pitchFamily="2" charset="-127"/>
                <a:ea typeface="Gowun Batang" pitchFamily="2" charset="-127"/>
              </a:rPr>
              <a:t>여든</a:t>
            </a:r>
            <a:endParaRPr lang="en-US" sz="2799" dirty="0">
              <a:solidFill>
                <a:srgbClr val="1E000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255914-40D0-438F-816D-D9B811EB1060}"/>
              </a:ext>
            </a:extLst>
          </p:cNvPr>
          <p:cNvSpPr txBox="1"/>
          <p:nvPr/>
        </p:nvSpPr>
        <p:spPr>
          <a:xfrm>
            <a:off x="8810449" y="4434985"/>
            <a:ext cx="937368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99" b="1" dirty="0">
                <a:solidFill>
                  <a:srgbClr val="082E19"/>
                </a:solidFill>
                <a:latin typeface="Gowun Batang" pitchFamily="2" charset="-127"/>
                <a:ea typeface="Gowun Batang" pitchFamily="2" charset="-127"/>
              </a:rPr>
              <a:t>99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615990-A0E2-4211-8609-1D29546E0A68}"/>
              </a:ext>
            </a:extLst>
          </p:cNvPr>
          <p:cNvSpPr txBox="1"/>
          <p:nvPr/>
        </p:nvSpPr>
        <p:spPr>
          <a:xfrm>
            <a:off x="9883562" y="4556556"/>
            <a:ext cx="1986690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99">
                <a:solidFill>
                  <a:srgbClr val="082E19"/>
                </a:solidFill>
                <a:latin typeface="Gowun Batang" pitchFamily="2" charset="-127"/>
                <a:ea typeface="Gowun Batang" pitchFamily="2" charset="-127"/>
              </a:rPr>
              <a:t>아흔아홉</a:t>
            </a:r>
            <a:endParaRPr lang="en-US" sz="2799" dirty="0">
              <a:solidFill>
                <a:srgbClr val="082E19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008109-3555-46A1-AF91-D17FAB09154D}"/>
              </a:ext>
            </a:extLst>
          </p:cNvPr>
          <p:cNvSpPr txBox="1"/>
          <p:nvPr/>
        </p:nvSpPr>
        <p:spPr>
          <a:xfrm>
            <a:off x="8810450" y="5225408"/>
            <a:ext cx="1070597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99" b="1" dirty="0">
                <a:latin typeface="Gowun Batang" pitchFamily="2" charset="-127"/>
                <a:ea typeface="Gowun Batang" pitchFamily="2" charset="-127"/>
              </a:rPr>
              <a:t>100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6F926F-D3A1-486E-BBAF-92E35523F85F}"/>
              </a:ext>
            </a:extLst>
          </p:cNvPr>
          <p:cNvSpPr txBox="1"/>
          <p:nvPr/>
        </p:nvSpPr>
        <p:spPr>
          <a:xfrm>
            <a:off x="10130752" y="5331297"/>
            <a:ext cx="1180737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99" dirty="0">
                <a:latin typeface="Gowun Batang" pitchFamily="2" charset="-127"/>
                <a:ea typeface="Gowun Batang" pitchFamily="2" charset="-127"/>
              </a:rPr>
              <a:t>백</a:t>
            </a:r>
            <a:endParaRPr lang="en-US" sz="2799" dirty="0"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F5A8ED9-5DE8-4E68-88A8-30417B0D7651}"/>
              </a:ext>
            </a:extLst>
          </p:cNvPr>
          <p:cNvCxnSpPr/>
          <p:nvPr/>
        </p:nvCxnSpPr>
        <p:spPr>
          <a:xfrm>
            <a:off x="3698200" y="1992287"/>
            <a:ext cx="0" cy="449084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21781C9-1A54-4DED-8731-F1CA649E9229}"/>
              </a:ext>
            </a:extLst>
          </p:cNvPr>
          <p:cNvCxnSpPr/>
          <p:nvPr/>
        </p:nvCxnSpPr>
        <p:spPr>
          <a:xfrm>
            <a:off x="3753601" y="2144647"/>
            <a:ext cx="0" cy="449084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791A6C0-57D9-44E1-B2F6-34D9CC6B897E}"/>
              </a:ext>
            </a:extLst>
          </p:cNvPr>
          <p:cNvCxnSpPr>
            <a:cxnSpLocks/>
          </p:cNvCxnSpPr>
          <p:nvPr/>
        </p:nvCxnSpPr>
        <p:spPr>
          <a:xfrm>
            <a:off x="4685471" y="1739541"/>
            <a:ext cx="628832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053650" y="6222085"/>
            <a:ext cx="4044473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 err="1">
                <a:latin typeface="Gowun Batang" pitchFamily="2" charset="-127"/>
                <a:ea typeface="Gowun Batang" pitchFamily="2" charset="-127"/>
              </a:rPr>
              <a:t>Từ</a:t>
            </a:r>
            <a:r>
              <a:rPr lang="en-US" sz="1799" dirty="0">
                <a:latin typeface="Gowun Batang" pitchFamily="2" charset="-127"/>
                <a:ea typeface="Gowun Batang" pitchFamily="2" charset="-127"/>
              </a:rPr>
              <a:t> 100 </a:t>
            </a:r>
            <a:r>
              <a:rPr lang="en-US" sz="1799" dirty="0" err="1">
                <a:latin typeface="Gowun Batang" pitchFamily="2" charset="-127"/>
                <a:ea typeface="Gowun Batang" pitchFamily="2" charset="-127"/>
              </a:rPr>
              <a:t>trở</a:t>
            </a:r>
            <a:r>
              <a:rPr lang="en-US" sz="1799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1799" dirty="0" err="1">
                <a:latin typeface="Gowun Batang" pitchFamily="2" charset="-127"/>
                <a:ea typeface="Gowun Batang" pitchFamily="2" charset="-127"/>
              </a:rPr>
              <a:t>đi</a:t>
            </a:r>
            <a:r>
              <a:rPr lang="en-US" sz="1799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sz="1799" dirty="0" err="1">
                <a:latin typeface="Gowun Batang" pitchFamily="2" charset="-127"/>
                <a:ea typeface="Gowun Batang" pitchFamily="2" charset="-127"/>
              </a:rPr>
              <a:t>đọc</a:t>
            </a:r>
            <a:r>
              <a:rPr lang="en-US" sz="1799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1799" dirty="0" err="1">
                <a:latin typeface="Gowun Batang" pitchFamily="2" charset="-127"/>
                <a:ea typeface="Gowun Batang" pitchFamily="2" charset="-127"/>
              </a:rPr>
              <a:t>theo</a:t>
            </a:r>
            <a:r>
              <a:rPr lang="en-US" sz="1799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1799" dirty="0" err="1">
                <a:latin typeface="Gowun Batang" pitchFamily="2" charset="-127"/>
                <a:ea typeface="Gowun Batang" pitchFamily="2" charset="-127"/>
              </a:rPr>
              <a:t>số</a:t>
            </a:r>
            <a:r>
              <a:rPr lang="en-US" sz="1799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1799" dirty="0" err="1">
                <a:latin typeface="Gowun Batang" pitchFamily="2" charset="-127"/>
                <a:ea typeface="Gowun Batang" pitchFamily="2" charset="-127"/>
              </a:rPr>
              <a:t>Hán</a:t>
            </a:r>
            <a:r>
              <a:rPr lang="en-US" sz="1799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1799" dirty="0" err="1">
                <a:latin typeface="Gowun Batang" pitchFamily="2" charset="-127"/>
                <a:ea typeface="Gowun Batang" pitchFamily="2" charset="-127"/>
              </a:rPr>
              <a:t>Hàn</a:t>
            </a:r>
            <a:endParaRPr lang="en-US" sz="1799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40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6" grpId="0"/>
      <p:bldP spid="27" grpId="0"/>
      <p:bldP spid="28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93FAFF60-9461-4957-91D7-2B0B0BAAFBF3}"/>
              </a:ext>
            </a:extLst>
          </p:cNvPr>
          <p:cNvSpPr txBox="1"/>
          <p:nvPr/>
        </p:nvSpPr>
        <p:spPr>
          <a:xfrm>
            <a:off x="1523603" y="620685"/>
            <a:ext cx="4570809" cy="47076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sz="2399" dirty="0" err="1">
                <a:latin typeface="Gowun Batang" pitchFamily="2" charset="-127"/>
                <a:ea typeface="Gowun Batang" pitchFamily="2" charset="-127"/>
              </a:rPr>
              <a:t>Các</a:t>
            </a:r>
            <a:r>
              <a:rPr lang="en-US" sz="2399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399" dirty="0" err="1">
                <a:latin typeface="Gowun Batang" pitchFamily="2" charset="-127"/>
                <a:ea typeface="Gowun Batang" pitchFamily="2" charset="-127"/>
              </a:rPr>
              <a:t>số</a:t>
            </a:r>
            <a:r>
              <a:rPr lang="en-US" sz="2399" dirty="0">
                <a:latin typeface="Gowun Batang" pitchFamily="2" charset="-127"/>
                <a:ea typeface="Gowun Batang" pitchFamily="2" charset="-127"/>
              </a:rPr>
              <a:t>: </a:t>
            </a:r>
            <a:r>
              <a:rPr lang="en-US" sz="2399" dirty="0">
                <a:solidFill>
                  <a:srgbClr val="00B0F0"/>
                </a:solidFill>
                <a:latin typeface="Gowun Batang" pitchFamily="2" charset="-127"/>
                <a:ea typeface="Gowun Batang" pitchFamily="2" charset="-127"/>
              </a:rPr>
              <a:t>1 </a:t>
            </a:r>
            <a:r>
              <a:rPr lang="en-US" sz="2399" dirty="0">
                <a:solidFill>
                  <a:schemeClr val="tx2">
                    <a:lumMod val="75000"/>
                    <a:lumOff val="25000"/>
                  </a:schemeClr>
                </a:solidFill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2399" dirty="0">
                <a:solidFill>
                  <a:schemeClr val="tx2">
                    <a:lumMod val="75000"/>
                    <a:lumOff val="25000"/>
                  </a:schemeClr>
                </a:solidFill>
                <a:latin typeface="Gowun Batang" pitchFamily="2" charset="-127"/>
                <a:ea typeface="Gowun Batang" pitchFamily="2" charset="-127"/>
              </a:rPr>
              <a:t>하나</a:t>
            </a:r>
            <a:r>
              <a:rPr lang="en-US" altLang="ko-KR" sz="2399" dirty="0">
                <a:solidFill>
                  <a:schemeClr val="tx2">
                    <a:lumMod val="75000"/>
                    <a:lumOff val="25000"/>
                  </a:schemeClr>
                </a:solidFill>
                <a:latin typeface="Gowun Batang" pitchFamily="2" charset="-127"/>
                <a:ea typeface="Gowun Batang" pitchFamily="2" charset="-127"/>
              </a:rPr>
              <a:t>), </a:t>
            </a:r>
            <a:r>
              <a:rPr lang="en-US" altLang="ko-KR" sz="2399" dirty="0">
                <a:solidFill>
                  <a:srgbClr val="00B0F0"/>
                </a:solidFill>
                <a:latin typeface="Gowun Batang" pitchFamily="2" charset="-127"/>
                <a:ea typeface="Gowun Batang" pitchFamily="2" charset="-127"/>
              </a:rPr>
              <a:t>2 </a:t>
            </a:r>
            <a:r>
              <a:rPr lang="en-US" altLang="ko-KR" sz="2399" dirty="0">
                <a:solidFill>
                  <a:schemeClr val="tx2">
                    <a:lumMod val="75000"/>
                    <a:lumOff val="25000"/>
                  </a:schemeClr>
                </a:solidFill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2399" dirty="0">
                <a:solidFill>
                  <a:schemeClr val="tx2">
                    <a:lumMod val="75000"/>
                    <a:lumOff val="25000"/>
                  </a:schemeClr>
                </a:solidFill>
                <a:latin typeface="Gowun Batang" pitchFamily="2" charset="-127"/>
                <a:ea typeface="Gowun Batang" pitchFamily="2" charset="-127"/>
              </a:rPr>
              <a:t>둘</a:t>
            </a:r>
            <a:r>
              <a:rPr lang="en-US" altLang="ko-KR" sz="2399" dirty="0">
                <a:solidFill>
                  <a:schemeClr val="tx2">
                    <a:lumMod val="75000"/>
                    <a:lumOff val="25000"/>
                  </a:schemeClr>
                </a:solidFill>
                <a:latin typeface="Gowun Batang" pitchFamily="2" charset="-127"/>
                <a:ea typeface="Gowun Batang" pitchFamily="2" charset="-127"/>
              </a:rPr>
              <a:t>), </a:t>
            </a:r>
            <a:r>
              <a:rPr lang="en-US" altLang="ko-KR" sz="2399" dirty="0">
                <a:solidFill>
                  <a:srgbClr val="00B0F0"/>
                </a:solidFill>
                <a:latin typeface="Gowun Batang" pitchFamily="2" charset="-127"/>
                <a:ea typeface="Gowun Batang" pitchFamily="2" charset="-127"/>
              </a:rPr>
              <a:t>3 </a:t>
            </a:r>
            <a:r>
              <a:rPr lang="en-US" altLang="ko-KR" sz="2399" dirty="0">
                <a:solidFill>
                  <a:schemeClr val="tx2">
                    <a:lumMod val="75000"/>
                    <a:lumOff val="25000"/>
                  </a:schemeClr>
                </a:solidFill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2399" dirty="0">
                <a:solidFill>
                  <a:schemeClr val="tx2">
                    <a:lumMod val="75000"/>
                    <a:lumOff val="25000"/>
                  </a:schemeClr>
                </a:solidFill>
                <a:latin typeface="Gowun Batang" pitchFamily="2" charset="-127"/>
                <a:ea typeface="Gowun Batang" pitchFamily="2" charset="-127"/>
              </a:rPr>
              <a:t>셋</a:t>
            </a:r>
            <a:r>
              <a:rPr lang="en-US" altLang="ko-KR" sz="2399" dirty="0">
                <a:solidFill>
                  <a:schemeClr val="tx2">
                    <a:lumMod val="75000"/>
                    <a:lumOff val="25000"/>
                  </a:schemeClr>
                </a:solidFill>
                <a:latin typeface="Gowun Batang" pitchFamily="2" charset="-127"/>
                <a:ea typeface="Gowun Batang" pitchFamily="2" charset="-127"/>
              </a:rPr>
              <a:t>), </a:t>
            </a:r>
            <a:r>
              <a:rPr lang="en-US" altLang="ko-KR" sz="2399" dirty="0">
                <a:solidFill>
                  <a:srgbClr val="00B0F0"/>
                </a:solidFill>
                <a:latin typeface="Gowun Batang" pitchFamily="2" charset="-127"/>
                <a:ea typeface="Gowun Batang" pitchFamily="2" charset="-127"/>
              </a:rPr>
              <a:t>4 </a:t>
            </a:r>
            <a:r>
              <a:rPr lang="en-US" altLang="ko-KR" sz="2399" dirty="0">
                <a:solidFill>
                  <a:schemeClr val="tx2">
                    <a:lumMod val="75000"/>
                    <a:lumOff val="25000"/>
                  </a:schemeClr>
                </a:solidFill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2399" dirty="0">
                <a:solidFill>
                  <a:schemeClr val="tx2">
                    <a:lumMod val="75000"/>
                    <a:lumOff val="25000"/>
                  </a:schemeClr>
                </a:solidFill>
                <a:latin typeface="Gowun Batang" pitchFamily="2" charset="-127"/>
                <a:ea typeface="Gowun Batang" pitchFamily="2" charset="-127"/>
              </a:rPr>
              <a:t>넷</a:t>
            </a:r>
            <a:r>
              <a:rPr lang="en-US" altLang="ko-KR" sz="2399" dirty="0">
                <a:solidFill>
                  <a:schemeClr val="tx2">
                    <a:lumMod val="75000"/>
                    <a:lumOff val="25000"/>
                  </a:schemeClr>
                </a:solidFill>
                <a:latin typeface="Gowun Batang" pitchFamily="2" charset="-127"/>
                <a:ea typeface="Gowun Batang" pitchFamily="2" charset="-127"/>
              </a:rPr>
              <a:t>), </a:t>
            </a:r>
            <a:r>
              <a:rPr lang="en-US" altLang="ko-KR" sz="2399" dirty="0">
                <a:solidFill>
                  <a:srgbClr val="00B0F0"/>
                </a:solidFill>
                <a:latin typeface="Gowun Batang" pitchFamily="2" charset="-127"/>
                <a:ea typeface="Gowun Batang" pitchFamily="2" charset="-127"/>
              </a:rPr>
              <a:t>20 </a:t>
            </a:r>
            <a:r>
              <a:rPr lang="en-US" altLang="ko-KR" sz="2399" dirty="0">
                <a:solidFill>
                  <a:schemeClr val="tx2">
                    <a:lumMod val="75000"/>
                    <a:lumOff val="25000"/>
                  </a:schemeClr>
                </a:solidFill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2399" dirty="0">
                <a:solidFill>
                  <a:schemeClr val="tx2">
                    <a:lumMod val="75000"/>
                    <a:lumOff val="25000"/>
                  </a:schemeClr>
                </a:solidFill>
                <a:latin typeface="Gowun Batang" pitchFamily="2" charset="-127"/>
                <a:ea typeface="Gowun Batang" pitchFamily="2" charset="-127"/>
              </a:rPr>
              <a:t>스물</a:t>
            </a:r>
            <a:r>
              <a:rPr lang="en-US" altLang="ko-KR" sz="2399" dirty="0">
                <a:solidFill>
                  <a:schemeClr val="tx2">
                    <a:lumMod val="75000"/>
                    <a:lumOff val="25000"/>
                  </a:schemeClr>
                </a:solidFill>
                <a:latin typeface="Gowun Batang" pitchFamily="2" charset="-127"/>
                <a:ea typeface="Gowun Batang" pitchFamily="2" charset="-127"/>
              </a:rPr>
              <a:t>) </a:t>
            </a:r>
          </a:p>
          <a:p>
            <a:pPr algn="just">
              <a:lnSpc>
                <a:spcPct val="125000"/>
              </a:lnSpc>
            </a:pPr>
            <a:r>
              <a:rPr lang="en-US" altLang="ko-KR" sz="2399" i="1" dirty="0" err="1">
                <a:latin typeface="Gowun Batang" pitchFamily="2" charset="-127"/>
                <a:ea typeface="Gowun Batang" pitchFamily="2" charset="-127"/>
              </a:rPr>
              <a:t>cùng</a:t>
            </a:r>
            <a:r>
              <a:rPr lang="en-US" altLang="ko-KR" sz="2399" i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399" i="1" dirty="0" err="1">
                <a:latin typeface="Gowun Batang" pitchFamily="2" charset="-127"/>
                <a:ea typeface="Gowun Batang" pitchFamily="2" charset="-127"/>
              </a:rPr>
              <a:t>các</a:t>
            </a:r>
            <a:r>
              <a:rPr lang="en-US" altLang="ko-KR" sz="2399" i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399" i="1" dirty="0" err="1">
                <a:latin typeface="Gowun Batang" pitchFamily="2" charset="-127"/>
                <a:ea typeface="Gowun Batang" pitchFamily="2" charset="-127"/>
              </a:rPr>
              <a:t>số</a:t>
            </a:r>
            <a:r>
              <a:rPr lang="en-US" altLang="ko-KR" sz="2399" i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399" i="1" dirty="0" err="1">
                <a:latin typeface="Gowun Batang" pitchFamily="2" charset="-127"/>
                <a:ea typeface="Gowun Batang" pitchFamily="2" charset="-127"/>
              </a:rPr>
              <a:t>có</a:t>
            </a:r>
            <a:r>
              <a:rPr lang="en-US" altLang="ko-KR" sz="2399" i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399" i="1" dirty="0" err="1">
                <a:latin typeface="Gowun Batang" pitchFamily="2" charset="-127"/>
                <a:ea typeface="Gowun Batang" pitchFamily="2" charset="-127"/>
              </a:rPr>
              <a:t>hàng</a:t>
            </a:r>
            <a:r>
              <a:rPr lang="en-US" altLang="ko-KR" sz="2399" i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399" i="1" dirty="0" err="1">
                <a:latin typeface="Gowun Batang" pitchFamily="2" charset="-127"/>
                <a:ea typeface="Gowun Batang" pitchFamily="2" charset="-127"/>
              </a:rPr>
              <a:t>đơn</a:t>
            </a:r>
            <a:r>
              <a:rPr lang="en-US" altLang="ko-KR" sz="2399" i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399" i="1" dirty="0" err="1">
                <a:latin typeface="Gowun Batang" pitchFamily="2" charset="-127"/>
                <a:ea typeface="Gowun Batang" pitchFamily="2" charset="-127"/>
              </a:rPr>
              <a:t>vị</a:t>
            </a:r>
            <a:r>
              <a:rPr lang="en-US" altLang="ko-KR" sz="2399" i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399" i="1" dirty="0" err="1">
                <a:latin typeface="Gowun Batang" pitchFamily="2" charset="-127"/>
                <a:ea typeface="Gowun Batang" pitchFamily="2" charset="-127"/>
              </a:rPr>
              <a:t>là</a:t>
            </a:r>
            <a:r>
              <a:rPr lang="en-US" altLang="ko-KR" sz="2399" i="1" dirty="0">
                <a:latin typeface="Gowun Batang" pitchFamily="2" charset="-127"/>
                <a:ea typeface="Gowun Batang" pitchFamily="2" charset="-127"/>
              </a:rPr>
              <a:t> 1, 2, 3, 4 (VD: 11, 13, 22, 54,…)</a:t>
            </a:r>
          </a:p>
          <a:p>
            <a:pPr algn="just">
              <a:lnSpc>
                <a:spcPct val="125000"/>
              </a:lnSpc>
            </a:pPr>
            <a:endParaRPr lang="en-US" altLang="ko-KR" sz="2399" dirty="0">
              <a:latin typeface="Gowun Batang" pitchFamily="2" charset="-127"/>
              <a:ea typeface="Gowun Batang" pitchFamily="2" charset="-127"/>
            </a:endParaRPr>
          </a:p>
          <a:p>
            <a:pPr algn="just">
              <a:lnSpc>
                <a:spcPct val="125000"/>
              </a:lnSpc>
            </a:pPr>
            <a:r>
              <a:rPr lang="en-US" sz="2399" dirty="0">
                <a:latin typeface="Gowun Batang" pitchFamily="2" charset="-127"/>
                <a:ea typeface="Gowun Batang" pitchFamily="2" charset="-127"/>
              </a:rPr>
              <a:t>Khi </a:t>
            </a:r>
            <a:r>
              <a:rPr lang="en-US" sz="2399" dirty="0" err="1">
                <a:latin typeface="Gowun Batang" pitchFamily="2" charset="-127"/>
                <a:ea typeface="Gowun Batang" pitchFamily="2" charset="-127"/>
              </a:rPr>
              <a:t>theo</a:t>
            </a:r>
            <a:r>
              <a:rPr lang="en-US" sz="2399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399" dirty="0" err="1">
                <a:latin typeface="Gowun Batang" pitchFamily="2" charset="-127"/>
                <a:ea typeface="Gowun Batang" pitchFamily="2" charset="-127"/>
              </a:rPr>
              <a:t>sau</a:t>
            </a:r>
            <a:r>
              <a:rPr lang="en-US" sz="2399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399" dirty="0" err="1">
                <a:latin typeface="Gowun Batang" pitchFamily="2" charset="-127"/>
                <a:ea typeface="Gowun Batang" pitchFamily="2" charset="-127"/>
              </a:rPr>
              <a:t>các</a:t>
            </a:r>
            <a:r>
              <a:rPr lang="en-US" sz="2399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399" dirty="0" err="1">
                <a:latin typeface="Gowun Batang" pitchFamily="2" charset="-127"/>
                <a:ea typeface="Gowun Batang" pitchFamily="2" charset="-127"/>
              </a:rPr>
              <a:t>số</a:t>
            </a:r>
            <a:r>
              <a:rPr lang="en-US" sz="2399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399" dirty="0" err="1">
                <a:latin typeface="Gowun Batang" pitchFamily="2" charset="-127"/>
                <a:ea typeface="Gowun Batang" pitchFamily="2" charset="-127"/>
              </a:rPr>
              <a:t>này</a:t>
            </a:r>
            <a:r>
              <a:rPr lang="en-US" sz="2399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399" dirty="0" err="1">
                <a:latin typeface="Gowun Batang" pitchFamily="2" charset="-127"/>
                <a:ea typeface="Gowun Batang" pitchFamily="2" charset="-127"/>
              </a:rPr>
              <a:t>là</a:t>
            </a:r>
            <a:r>
              <a:rPr lang="en-US" sz="2399" dirty="0">
                <a:latin typeface="Gowun Batang" pitchFamily="2" charset="-127"/>
                <a:ea typeface="Gowun Batang" pitchFamily="2" charset="-127"/>
              </a:rPr>
              <a:t> 1 </a:t>
            </a:r>
            <a:r>
              <a:rPr lang="en-US" sz="2399" dirty="0" err="1">
                <a:latin typeface="Gowun Batang" pitchFamily="2" charset="-127"/>
                <a:ea typeface="Gowun Batang" pitchFamily="2" charset="-127"/>
              </a:rPr>
              <a:t>danh</a:t>
            </a:r>
            <a:r>
              <a:rPr lang="en-US" sz="2399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399" dirty="0" err="1">
                <a:latin typeface="Gowun Batang" pitchFamily="2" charset="-127"/>
                <a:ea typeface="Gowun Batang" pitchFamily="2" charset="-127"/>
              </a:rPr>
              <a:t>từ</a:t>
            </a:r>
            <a:r>
              <a:rPr lang="en-US" sz="2399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399" dirty="0" err="1">
                <a:latin typeface="Gowun Batang" pitchFamily="2" charset="-127"/>
                <a:ea typeface="Gowun Batang" pitchFamily="2" charset="-127"/>
              </a:rPr>
              <a:t>chỉ</a:t>
            </a:r>
            <a:r>
              <a:rPr lang="en-US" sz="2399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399" dirty="0" err="1">
                <a:latin typeface="Gowun Batang" pitchFamily="2" charset="-127"/>
                <a:ea typeface="Gowun Batang" pitchFamily="2" charset="-127"/>
              </a:rPr>
              <a:t>đơn</a:t>
            </a:r>
            <a:r>
              <a:rPr lang="en-US" sz="2399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399" dirty="0" err="1">
                <a:latin typeface="Gowun Batang" pitchFamily="2" charset="-127"/>
                <a:ea typeface="Gowun Batang" pitchFamily="2" charset="-127"/>
              </a:rPr>
              <a:t>vị</a:t>
            </a:r>
            <a:r>
              <a:rPr lang="en-US" sz="2399" dirty="0">
                <a:latin typeface="Gowun Batang" pitchFamily="2" charset="-127"/>
                <a:ea typeface="Gowun Batang" pitchFamily="2" charset="-127"/>
              </a:rPr>
              <a:t> (</a:t>
            </a:r>
            <a:r>
              <a:rPr lang="en-US" sz="2399" dirty="0" err="1">
                <a:latin typeface="Gowun Batang" pitchFamily="2" charset="-127"/>
                <a:ea typeface="Gowun Batang" pitchFamily="2" charset="-127"/>
              </a:rPr>
              <a:t>giờ</a:t>
            </a:r>
            <a:r>
              <a:rPr lang="en-US" sz="2399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sz="2399" dirty="0" err="1">
                <a:latin typeface="Gowun Batang" pitchFamily="2" charset="-127"/>
                <a:ea typeface="Gowun Batang" pitchFamily="2" charset="-127"/>
              </a:rPr>
              <a:t>tuổi</a:t>
            </a:r>
            <a:r>
              <a:rPr lang="en-US" sz="2399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sz="2399" dirty="0" err="1">
                <a:latin typeface="Gowun Batang" pitchFamily="2" charset="-127"/>
                <a:ea typeface="Gowun Batang" pitchFamily="2" charset="-127"/>
              </a:rPr>
              <a:t>cái</a:t>
            </a:r>
            <a:r>
              <a:rPr lang="en-US" sz="2399" dirty="0">
                <a:latin typeface="Gowun Batang" pitchFamily="2" charset="-127"/>
                <a:ea typeface="Gowun Batang" pitchFamily="2" charset="-127"/>
              </a:rPr>
              <a:t>, con, </a:t>
            </a:r>
            <a:r>
              <a:rPr lang="en-US" sz="2399" dirty="0" err="1">
                <a:latin typeface="Gowun Batang" pitchFamily="2" charset="-127"/>
                <a:ea typeface="Gowun Batang" pitchFamily="2" charset="-127"/>
              </a:rPr>
              <a:t>quyển</a:t>
            </a:r>
            <a:r>
              <a:rPr lang="en-US" sz="2399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en-US" sz="2399" dirty="0" err="1">
                <a:latin typeface="Gowun Batang" pitchFamily="2" charset="-127"/>
                <a:ea typeface="Gowun Batang" pitchFamily="2" charset="-127"/>
              </a:rPr>
              <a:t>chiếc</a:t>
            </a:r>
            <a:r>
              <a:rPr lang="en-US" sz="2399" dirty="0">
                <a:latin typeface="Gowun Batang" pitchFamily="2" charset="-127"/>
                <a:ea typeface="Gowun Batang" pitchFamily="2" charset="-127"/>
              </a:rPr>
              <a:t>,…) </a:t>
            </a:r>
            <a:r>
              <a:rPr lang="en-US" sz="2399" dirty="0" err="1">
                <a:latin typeface="Gowun Batang" pitchFamily="2" charset="-127"/>
                <a:ea typeface="Gowun Batang" pitchFamily="2" charset="-127"/>
              </a:rPr>
              <a:t>thì</a:t>
            </a:r>
            <a:r>
              <a:rPr lang="en-US" sz="2399" dirty="0">
                <a:latin typeface="Gowun Batang" pitchFamily="2" charset="-127"/>
                <a:ea typeface="Gowun Batang" pitchFamily="2" charset="-127"/>
              </a:rPr>
              <a:t> ta </a:t>
            </a:r>
            <a:r>
              <a:rPr lang="en-US" sz="2399" dirty="0" err="1">
                <a:latin typeface="Gowun Batang" pitchFamily="2" charset="-127"/>
                <a:ea typeface="Gowun Batang" pitchFamily="2" charset="-127"/>
              </a:rPr>
              <a:t>đọc</a:t>
            </a:r>
            <a:r>
              <a:rPr lang="en-US" sz="2399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sz="2399" dirty="0" err="1">
                <a:latin typeface="Gowun Batang" pitchFamily="2" charset="-127"/>
                <a:ea typeface="Gowun Batang" pitchFamily="2" charset="-127"/>
              </a:rPr>
              <a:t>là</a:t>
            </a:r>
            <a:r>
              <a:rPr lang="en-US" sz="2399" dirty="0">
                <a:latin typeface="Gowun Batang" pitchFamily="2" charset="-127"/>
                <a:ea typeface="Gowun Batang" pitchFamily="2" charset="-127"/>
              </a:rPr>
              <a:t> </a:t>
            </a:r>
          </a:p>
          <a:p>
            <a:pPr algn="ctr">
              <a:lnSpc>
                <a:spcPct val="125000"/>
              </a:lnSpc>
            </a:pPr>
            <a:r>
              <a:rPr lang="en-US" altLang="ko-KR" sz="2399" b="1" dirty="0" smtClean="0">
                <a:solidFill>
                  <a:srgbClr val="00B050"/>
                </a:solidFill>
                <a:latin typeface="Gowun Batang" pitchFamily="2" charset="-127"/>
                <a:ea typeface="Gowun Batang" pitchFamily="2" charset="-127"/>
                <a:sym typeface="Wingdings" panose="05000000000000000000" pitchFamily="2" charset="2"/>
              </a:rPr>
              <a:t>  </a:t>
            </a:r>
            <a:r>
              <a:rPr lang="ko-KR" altLang="en-US" sz="2399" b="1" dirty="0" smtClean="0">
                <a:solidFill>
                  <a:srgbClr val="00B050"/>
                </a:solidFill>
                <a:latin typeface="Gowun Batang" pitchFamily="2" charset="-127"/>
                <a:ea typeface="Gowun Batang" pitchFamily="2" charset="-127"/>
              </a:rPr>
              <a:t>한</a:t>
            </a:r>
            <a:r>
              <a:rPr lang="en-US" altLang="ko-KR" sz="2399" dirty="0">
                <a:solidFill>
                  <a:srgbClr val="00B050"/>
                </a:solidFill>
                <a:latin typeface="Gowun Batang" pitchFamily="2" charset="-127"/>
                <a:ea typeface="Gowun Batang" pitchFamily="2" charset="-127"/>
              </a:rPr>
              <a:t>,</a:t>
            </a:r>
            <a:r>
              <a:rPr lang="en-US" altLang="ko-KR" sz="2399" b="1" dirty="0">
                <a:solidFill>
                  <a:srgbClr val="00B050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399" b="1" dirty="0">
                <a:solidFill>
                  <a:srgbClr val="00B050"/>
                </a:solidFill>
                <a:latin typeface="Gowun Batang" pitchFamily="2" charset="-127"/>
                <a:ea typeface="Gowun Batang" pitchFamily="2" charset="-127"/>
              </a:rPr>
              <a:t>두</a:t>
            </a:r>
            <a:r>
              <a:rPr lang="en-US" altLang="ko-KR" sz="2399" dirty="0">
                <a:solidFill>
                  <a:srgbClr val="00B050"/>
                </a:solidFill>
                <a:latin typeface="Gowun Batang" pitchFamily="2" charset="-127"/>
                <a:ea typeface="Gowun Batang" pitchFamily="2" charset="-127"/>
              </a:rPr>
              <a:t>,</a:t>
            </a:r>
            <a:r>
              <a:rPr lang="en-US" altLang="ko-KR" sz="2399" b="1" dirty="0">
                <a:solidFill>
                  <a:srgbClr val="00B050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399" b="1" dirty="0">
                <a:solidFill>
                  <a:srgbClr val="00B050"/>
                </a:solidFill>
                <a:latin typeface="Gowun Batang" pitchFamily="2" charset="-127"/>
                <a:ea typeface="Gowun Batang" pitchFamily="2" charset="-127"/>
              </a:rPr>
              <a:t>세</a:t>
            </a:r>
            <a:r>
              <a:rPr lang="en-US" altLang="ko-KR" sz="2399" dirty="0">
                <a:solidFill>
                  <a:srgbClr val="00B050"/>
                </a:solidFill>
                <a:latin typeface="Gowun Batang" pitchFamily="2" charset="-127"/>
                <a:ea typeface="Gowun Batang" pitchFamily="2" charset="-127"/>
              </a:rPr>
              <a:t>,</a:t>
            </a:r>
            <a:r>
              <a:rPr lang="en-US" altLang="ko-KR" sz="2399" b="1" dirty="0">
                <a:solidFill>
                  <a:srgbClr val="00B050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399" b="1" dirty="0">
                <a:solidFill>
                  <a:srgbClr val="00B050"/>
                </a:solidFill>
                <a:latin typeface="Gowun Batang" pitchFamily="2" charset="-127"/>
                <a:ea typeface="Gowun Batang" pitchFamily="2" charset="-127"/>
              </a:rPr>
              <a:t>네</a:t>
            </a:r>
            <a:r>
              <a:rPr lang="en-US" altLang="ko-KR" sz="2399" dirty="0">
                <a:solidFill>
                  <a:srgbClr val="00B050"/>
                </a:solidFill>
                <a:latin typeface="Gowun Batang" pitchFamily="2" charset="-127"/>
                <a:ea typeface="Gowun Batang" pitchFamily="2" charset="-127"/>
              </a:rPr>
              <a:t>,</a:t>
            </a:r>
            <a:r>
              <a:rPr lang="en-US" altLang="ko-KR" sz="2399" b="1" dirty="0">
                <a:solidFill>
                  <a:srgbClr val="00B050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399" b="1" dirty="0">
                <a:solidFill>
                  <a:srgbClr val="00B050"/>
                </a:solidFill>
                <a:latin typeface="Gowun Batang" pitchFamily="2" charset="-127"/>
                <a:ea typeface="Gowun Batang" pitchFamily="2" charset="-127"/>
              </a:rPr>
              <a:t>스무</a:t>
            </a:r>
            <a:r>
              <a:rPr lang="en-US" altLang="ko-KR" sz="2399" dirty="0">
                <a:solidFill>
                  <a:srgbClr val="00B050"/>
                </a:solidFill>
                <a:latin typeface="Gowun Batang" pitchFamily="2" charset="-127"/>
                <a:ea typeface="Gowun Batang" pitchFamily="2" charset="-127"/>
              </a:rPr>
              <a:t>.</a:t>
            </a:r>
            <a:endParaRPr lang="en-US" sz="2399" dirty="0">
              <a:solidFill>
                <a:srgbClr val="00B050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08E256-E8C5-41CB-A16F-60DDA8AF2DCC}"/>
              </a:ext>
            </a:extLst>
          </p:cNvPr>
          <p:cNvSpPr txBox="1"/>
          <p:nvPr/>
        </p:nvSpPr>
        <p:spPr>
          <a:xfrm>
            <a:off x="266630" y="577094"/>
            <a:ext cx="1256973" cy="95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9" dirty="0" err="1">
                <a:latin typeface="Gowun Batang" pitchFamily="2" charset="-127"/>
                <a:ea typeface="Gowun Batang" pitchFamily="2" charset="-127"/>
              </a:rPr>
              <a:t>Lưu</a:t>
            </a:r>
            <a:r>
              <a:rPr lang="en-US" sz="2799" dirty="0">
                <a:latin typeface="Gowun Batang" pitchFamily="2" charset="-127"/>
                <a:ea typeface="Gowun Batang" pitchFamily="2" charset="-127"/>
              </a:rPr>
              <a:t> ý:</a:t>
            </a:r>
          </a:p>
          <a:p>
            <a:endParaRPr lang="en-US" sz="2799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118B77-6294-4A68-AA68-3DB2EDF17CFF}"/>
              </a:ext>
            </a:extLst>
          </p:cNvPr>
          <p:cNvSpPr txBox="1"/>
          <p:nvPr/>
        </p:nvSpPr>
        <p:spPr>
          <a:xfrm>
            <a:off x="7351385" y="2275035"/>
            <a:ext cx="1457811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99" dirty="0">
                <a:latin typeface="Gowun Batang" pitchFamily="2" charset="-127"/>
                <a:ea typeface="Gowun Batang" pitchFamily="2" charset="-127"/>
              </a:rPr>
              <a:t>12 </a:t>
            </a:r>
            <a:r>
              <a:rPr lang="en-US" sz="3199" dirty="0" err="1">
                <a:latin typeface="Gowun Batang" pitchFamily="2" charset="-127"/>
                <a:ea typeface="Gowun Batang" pitchFamily="2" charset="-127"/>
              </a:rPr>
              <a:t>tuổi</a:t>
            </a:r>
            <a:r>
              <a:rPr lang="en-US" sz="3199" dirty="0">
                <a:latin typeface="Gowun Batang" pitchFamily="2" charset="-127"/>
                <a:ea typeface="Gowun Batang" pitchFamily="2" charset="-127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223A41-3B6E-4030-9DDD-B4A1CC96803A}"/>
              </a:ext>
            </a:extLst>
          </p:cNvPr>
          <p:cNvSpPr txBox="1"/>
          <p:nvPr/>
        </p:nvSpPr>
        <p:spPr>
          <a:xfrm>
            <a:off x="9562340" y="2283093"/>
            <a:ext cx="2205762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99" dirty="0">
                <a:latin typeface="Gowun Batang" pitchFamily="2" charset="-127"/>
                <a:ea typeface="Gowun Batang" pitchFamily="2" charset="-127"/>
              </a:rPr>
              <a:t>열두 살</a:t>
            </a:r>
            <a:endParaRPr lang="en-US" sz="3199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708105-4325-4C07-8A43-64F9A282F5AE}"/>
              </a:ext>
            </a:extLst>
          </p:cNvPr>
          <p:cNvSpPr txBox="1"/>
          <p:nvPr/>
        </p:nvSpPr>
        <p:spPr>
          <a:xfrm>
            <a:off x="7351385" y="3055025"/>
            <a:ext cx="1457811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99" dirty="0">
                <a:latin typeface="Gowun Batang" pitchFamily="2" charset="-127"/>
                <a:ea typeface="Gowun Batang" pitchFamily="2" charset="-127"/>
              </a:rPr>
              <a:t>4 </a:t>
            </a:r>
            <a:r>
              <a:rPr lang="en-US" sz="3199" dirty="0" err="1">
                <a:latin typeface="Gowun Batang" pitchFamily="2" charset="-127"/>
                <a:ea typeface="Gowun Batang" pitchFamily="2" charset="-127"/>
              </a:rPr>
              <a:t>giờ</a:t>
            </a:r>
            <a:endParaRPr lang="en-US" sz="3199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D73C15-4EBF-4654-AC6F-0C8BAD4F680D}"/>
              </a:ext>
            </a:extLst>
          </p:cNvPr>
          <p:cNvSpPr txBox="1"/>
          <p:nvPr/>
        </p:nvSpPr>
        <p:spPr>
          <a:xfrm>
            <a:off x="9562340" y="3063083"/>
            <a:ext cx="2205762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99" dirty="0">
                <a:latin typeface="Gowun Batang" pitchFamily="2" charset="-127"/>
                <a:ea typeface="Gowun Batang" pitchFamily="2" charset="-127"/>
              </a:rPr>
              <a:t>네 시</a:t>
            </a:r>
            <a:endParaRPr lang="en-US" sz="3199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D62AB6-17AA-4AEB-B291-ED2C4A70008E}"/>
              </a:ext>
            </a:extLst>
          </p:cNvPr>
          <p:cNvSpPr txBox="1"/>
          <p:nvPr/>
        </p:nvSpPr>
        <p:spPr>
          <a:xfrm>
            <a:off x="7351384" y="3843395"/>
            <a:ext cx="1994536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99" dirty="0">
                <a:latin typeface="Gowun Batang" pitchFamily="2" charset="-127"/>
                <a:ea typeface="Gowun Batang" pitchFamily="2" charset="-127"/>
              </a:rPr>
              <a:t>20 </a:t>
            </a:r>
            <a:r>
              <a:rPr lang="en-US" sz="3199" dirty="0" err="1">
                <a:latin typeface="Gowun Batang" pitchFamily="2" charset="-127"/>
                <a:ea typeface="Gowun Batang" pitchFamily="2" charset="-127"/>
              </a:rPr>
              <a:t>ng</a:t>
            </a:r>
            <a:r>
              <a:rPr lang="en-US" altLang="ko-KR" sz="3199" dirty="0" err="1">
                <a:latin typeface="Gowun Batang" pitchFamily="2" charset="-127"/>
                <a:ea typeface="Gowun Batang" pitchFamily="2" charset="-127"/>
              </a:rPr>
              <a:t>ười</a:t>
            </a:r>
            <a:endParaRPr lang="en-US" sz="3199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87C8E8-3F5D-4C6E-804D-4EC65E65758E}"/>
              </a:ext>
            </a:extLst>
          </p:cNvPr>
          <p:cNvSpPr txBox="1"/>
          <p:nvPr/>
        </p:nvSpPr>
        <p:spPr>
          <a:xfrm>
            <a:off x="9562340" y="3851453"/>
            <a:ext cx="2205762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99" dirty="0">
                <a:latin typeface="Gowun Batang" pitchFamily="2" charset="-127"/>
                <a:ea typeface="Gowun Batang" pitchFamily="2" charset="-127"/>
              </a:rPr>
              <a:t>스무 사람</a:t>
            </a:r>
            <a:endParaRPr lang="en-US" sz="3199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CC8699-B275-4BD6-8C95-F57BA1C840A1}"/>
              </a:ext>
            </a:extLst>
          </p:cNvPr>
          <p:cNvSpPr txBox="1"/>
          <p:nvPr/>
        </p:nvSpPr>
        <p:spPr>
          <a:xfrm>
            <a:off x="7351385" y="4645627"/>
            <a:ext cx="1457811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99" dirty="0">
                <a:latin typeface="Gowun Batang" pitchFamily="2" charset="-127"/>
                <a:ea typeface="Gowun Batang" pitchFamily="2" charset="-127"/>
              </a:rPr>
              <a:t>42 </a:t>
            </a:r>
            <a:r>
              <a:rPr lang="en-US" sz="3199" dirty="0" err="1">
                <a:latin typeface="Gowun Batang" pitchFamily="2" charset="-127"/>
                <a:ea typeface="Gowun Batang" pitchFamily="2" charset="-127"/>
              </a:rPr>
              <a:t>tuổi</a:t>
            </a:r>
            <a:r>
              <a:rPr lang="en-US" sz="3199" dirty="0">
                <a:latin typeface="Gowun Batang" pitchFamily="2" charset="-127"/>
                <a:ea typeface="Gowun Batang" pitchFamily="2" charset="-127"/>
              </a:rPr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79E1A6-1A87-4630-B251-B854CB1CEDB7}"/>
              </a:ext>
            </a:extLst>
          </p:cNvPr>
          <p:cNvSpPr txBox="1"/>
          <p:nvPr/>
        </p:nvSpPr>
        <p:spPr>
          <a:xfrm>
            <a:off x="9562340" y="4653685"/>
            <a:ext cx="2205762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99" dirty="0">
                <a:latin typeface="Gowun Batang" pitchFamily="2" charset="-127"/>
                <a:ea typeface="Gowun Batang" pitchFamily="2" charset="-127"/>
              </a:rPr>
              <a:t>마흔두 살</a:t>
            </a:r>
            <a:endParaRPr lang="en-US" sz="3199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57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9" y="3580717"/>
            <a:ext cx="6013980" cy="3471639"/>
          </a:xfrm>
          <a:prstGeom prst="rect">
            <a:avLst/>
          </a:prstGeom>
        </p:spPr>
      </p:pic>
      <p:sp>
        <p:nvSpPr>
          <p:cNvPr id="41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11568366" y="5890459"/>
            <a:ext cx="340209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GB" b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</a:t>
            </a:r>
            <a:fld id="{00000000-1234-1234-1234-123412341234}" type="slidenum">
              <a:rPr lang="en-GB" b="1" smtClean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8</a:t>
            </a:fld>
            <a:endParaRPr b="1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492465" y="5917562"/>
            <a:ext cx="382368" cy="605151"/>
          </a:xfrm>
          <a:prstGeom prst="rect">
            <a:avLst/>
          </a:prstGeom>
          <a:solidFill>
            <a:srgbClr val="F26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sz="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132389" y="5921525"/>
            <a:ext cx="2742446" cy="605151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b="1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9865748" y="6004686"/>
            <a:ext cx="1637983" cy="430887"/>
            <a:chOff x="932006" y="4596578"/>
            <a:chExt cx="1228807" cy="323165"/>
          </a:xfrm>
        </p:grpSpPr>
        <p:sp>
          <p:nvSpPr>
            <p:cNvPr id="47" name="TextBox 46"/>
            <p:cNvSpPr txBox="1"/>
            <p:nvPr/>
          </p:nvSpPr>
          <p:spPr>
            <a:xfrm>
              <a:off x="948818" y="4596578"/>
              <a:ext cx="121199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Trung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tâm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ngoại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ngữ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</a:p>
            <a:p>
              <a:r>
                <a:rPr lang="en-US" sz="1300" b="1">
                  <a:solidFill>
                    <a:srgbClr val="F26E58"/>
                  </a:solidFill>
                  <a:latin typeface="Gowun Batang" pitchFamily="2" charset="-127"/>
                  <a:ea typeface="Gowun Batang" pitchFamily="2" charset="-127"/>
                </a:rPr>
                <a:t>WANG language</a:t>
              </a:r>
              <a:endParaRPr lang="en-GB" sz="1300" b="1">
                <a:solidFill>
                  <a:srgbClr val="F26E58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932006" y="4642307"/>
              <a:ext cx="0" cy="2645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/>
          <p:cNvCxnSpPr/>
          <p:nvPr/>
        </p:nvCxnSpPr>
        <p:spPr>
          <a:xfrm>
            <a:off x="11492464" y="5921522"/>
            <a:ext cx="0" cy="60515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Graphic 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306038" y="6038872"/>
            <a:ext cx="393597" cy="381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503731" y="6108684"/>
            <a:ext cx="685094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45940" y="-269334"/>
            <a:ext cx="823214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SG" altLang="en-US" sz="4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Luyện</a:t>
            </a:r>
            <a:r>
              <a:rPr lang="en-SG" altLang="en-US" sz="4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SG" altLang="en-US" sz="4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tập</a:t>
            </a:r>
            <a:r>
              <a:rPr lang="en-SG" altLang="en-US" sz="4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h</a:t>
            </a:r>
            <a:r>
              <a:rPr lang="en-US" altLang="ko-KR" sz="4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ệ </a:t>
            </a:r>
            <a:r>
              <a:rPr lang="en-US" altLang="ko-KR" sz="4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đếm</a:t>
            </a:r>
            <a:r>
              <a:rPr lang="en-US" altLang="ko-KR" sz="4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4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trong</a:t>
            </a:r>
            <a:r>
              <a:rPr lang="en-US" altLang="ko-KR" sz="4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4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tiếng</a:t>
            </a:r>
            <a:r>
              <a:rPr lang="en-US" altLang="ko-KR" sz="4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4000" b="1" dirty="0" err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Hàn</a:t>
            </a:r>
            <a:r>
              <a:rPr lang="ko-KR" altLang="en-US" sz="4000" b="1" dirty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endParaRPr lang="en-US" altLang="ko-KR" sz="4000" b="1" dirty="0">
              <a:solidFill>
                <a:srgbClr val="F96E58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aphicFrame>
        <p:nvGraphicFramePr>
          <p:cNvPr id="3" name="Table 2"/>
          <p:cNvGraphicFramePr/>
          <p:nvPr/>
        </p:nvGraphicFramePr>
        <p:xfrm>
          <a:off x="909955" y="1052195"/>
          <a:ext cx="7414260" cy="546227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83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7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6570"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SG" altLang="en-US" sz="2300" b="1">
                          <a:latin typeface="Gowun Batang" pitchFamily="2" charset="-127"/>
                          <a:ea typeface="Gowun Batang" pitchFamily="2" charset="-127"/>
                        </a:rPr>
                        <a:t>Luyện tập số đếm</a:t>
                      </a:r>
                    </a:p>
                  </a:txBody>
                  <a:tcPr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SG" altLang="en-US" sz="2200" b="1">
                          <a:latin typeface="Gowun Batang" pitchFamily="2" charset="-127"/>
                          <a:ea typeface="Gowun Batang" pitchFamily="2" charset="-127"/>
                        </a:rPr>
                        <a:t>Số </a:t>
                      </a:r>
                    </a:p>
                  </a:txBody>
                  <a:tcPr>
                    <a:lnR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SG" altLang="en-US" sz="2200" b="1">
                          <a:latin typeface="Gowun Batang" pitchFamily="2" charset="-127"/>
                          <a:ea typeface="Gowun Batang" pitchFamily="2" charset="-127"/>
                        </a:rPr>
                        <a:t>Hán Hàn</a:t>
                      </a:r>
                    </a:p>
                  </a:txBody>
                  <a:tcPr>
                    <a:lnL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L>
                    <a:lnR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SG" altLang="en-US" sz="2200" b="1">
                          <a:latin typeface="Gowun Batang" pitchFamily="2" charset="-127"/>
                          <a:ea typeface="Gowun Batang" pitchFamily="2" charset="-127"/>
                        </a:rPr>
                        <a:t>Thuần Hàn</a:t>
                      </a:r>
                    </a:p>
                  </a:txBody>
                  <a:tcPr>
                    <a:lnL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L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SG" altLang="en-US" sz="2200" b="1">
                          <a:latin typeface="Gowun Batang" pitchFamily="2" charset="-127"/>
                          <a:ea typeface="Gowun Batang" pitchFamily="2" charset="-127"/>
                        </a:rPr>
                        <a:t>19</a:t>
                      </a:r>
                    </a:p>
                  </a:txBody>
                  <a:tcPr>
                    <a:lnR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200" b="1">
                        <a:latin typeface="Gowun Batang" pitchFamily="2" charset="-127"/>
                        <a:ea typeface="Gowun Batang" pitchFamily="2" charset="-127"/>
                      </a:endParaRPr>
                    </a:p>
                  </a:txBody>
                  <a:tcPr>
                    <a:lnL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L>
                    <a:lnR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200" b="1">
                        <a:latin typeface="Gowun Batang" pitchFamily="2" charset="-127"/>
                        <a:ea typeface="Gowun Batang" pitchFamily="2" charset="-127"/>
                      </a:endParaRPr>
                    </a:p>
                  </a:txBody>
                  <a:tcPr>
                    <a:lnL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L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SG" altLang="en-US" sz="2200" b="1">
                          <a:latin typeface="Gowun Batang" pitchFamily="2" charset="-127"/>
                          <a:ea typeface="Gowun Batang" pitchFamily="2" charset="-127"/>
                        </a:rPr>
                        <a:t>21</a:t>
                      </a:r>
                    </a:p>
                  </a:txBody>
                  <a:tcPr>
                    <a:lnR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200" b="1">
                        <a:latin typeface="Gowun Batang" pitchFamily="2" charset="-127"/>
                        <a:ea typeface="Gowun Batang" pitchFamily="2" charset="-127"/>
                      </a:endParaRPr>
                    </a:p>
                  </a:txBody>
                  <a:tcPr>
                    <a:lnL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L>
                    <a:lnR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200" b="1">
                        <a:latin typeface="Gowun Batang" pitchFamily="2" charset="-127"/>
                        <a:ea typeface="Gowun Batang" pitchFamily="2" charset="-127"/>
                      </a:endParaRPr>
                    </a:p>
                  </a:txBody>
                  <a:tcPr>
                    <a:lnL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L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SG" altLang="en-US" sz="2200" b="1">
                          <a:latin typeface="Gowun Batang" pitchFamily="2" charset="-127"/>
                          <a:ea typeface="Gowun Batang" pitchFamily="2" charset="-127"/>
                        </a:rPr>
                        <a:t>30</a:t>
                      </a:r>
                    </a:p>
                  </a:txBody>
                  <a:tcPr>
                    <a:lnR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200" b="1">
                        <a:latin typeface="Gowun Batang" pitchFamily="2" charset="-127"/>
                        <a:ea typeface="Gowun Batang" pitchFamily="2" charset="-127"/>
                      </a:endParaRPr>
                    </a:p>
                  </a:txBody>
                  <a:tcPr>
                    <a:lnL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L>
                    <a:lnR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200" b="1">
                        <a:latin typeface="Gowun Batang" pitchFamily="2" charset="-127"/>
                        <a:ea typeface="Gowun Batang" pitchFamily="2" charset="-127"/>
                      </a:endParaRPr>
                    </a:p>
                  </a:txBody>
                  <a:tcPr>
                    <a:lnL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L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SG" altLang="en-US" sz="2200" b="1">
                          <a:latin typeface="Gowun Batang" pitchFamily="2" charset="-127"/>
                          <a:ea typeface="Gowun Batang" pitchFamily="2" charset="-127"/>
                        </a:rPr>
                        <a:t>55</a:t>
                      </a:r>
                    </a:p>
                  </a:txBody>
                  <a:tcPr>
                    <a:lnR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200" b="1">
                        <a:latin typeface="Gowun Batang" pitchFamily="2" charset="-127"/>
                        <a:ea typeface="Gowun Batang" pitchFamily="2" charset="-127"/>
                      </a:endParaRPr>
                    </a:p>
                  </a:txBody>
                  <a:tcPr>
                    <a:lnL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L>
                    <a:lnR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200" b="1">
                        <a:latin typeface="Gowun Batang" pitchFamily="2" charset="-127"/>
                        <a:ea typeface="Gowun Batang" pitchFamily="2" charset="-127"/>
                      </a:endParaRPr>
                    </a:p>
                  </a:txBody>
                  <a:tcPr>
                    <a:lnL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L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6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SG" altLang="en-US" sz="2200" b="1">
                          <a:latin typeface="Gowun Batang" pitchFamily="2" charset="-127"/>
                          <a:ea typeface="Gowun Batang" pitchFamily="2" charset="-127"/>
                        </a:rPr>
                        <a:t>96</a:t>
                      </a:r>
                    </a:p>
                  </a:txBody>
                  <a:tcPr>
                    <a:lnR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200" b="1">
                        <a:latin typeface="Gowun Batang" pitchFamily="2" charset="-127"/>
                        <a:ea typeface="Gowun Batang" pitchFamily="2" charset="-127"/>
                      </a:endParaRPr>
                    </a:p>
                  </a:txBody>
                  <a:tcPr>
                    <a:lnL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L>
                    <a:lnR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200" b="1">
                        <a:latin typeface="Gowun Batang" pitchFamily="2" charset="-127"/>
                        <a:ea typeface="Gowun Batang" pitchFamily="2" charset="-127"/>
                      </a:endParaRPr>
                    </a:p>
                  </a:txBody>
                  <a:tcPr>
                    <a:lnL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L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6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SG" altLang="en-US" sz="2200" b="1">
                          <a:latin typeface="Gowun Batang" pitchFamily="2" charset="-127"/>
                          <a:ea typeface="Gowun Batang" pitchFamily="2" charset="-127"/>
                        </a:rPr>
                        <a:t>43</a:t>
                      </a:r>
                    </a:p>
                  </a:txBody>
                  <a:tcPr>
                    <a:lnR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200" b="1">
                        <a:latin typeface="Gowun Batang" pitchFamily="2" charset="-127"/>
                        <a:ea typeface="Gowun Batang" pitchFamily="2" charset="-127"/>
                      </a:endParaRPr>
                    </a:p>
                  </a:txBody>
                  <a:tcPr>
                    <a:lnL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L>
                    <a:lnR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200" b="1">
                        <a:latin typeface="Gowun Batang" pitchFamily="2" charset="-127"/>
                        <a:ea typeface="Gowun Batang" pitchFamily="2" charset="-127"/>
                      </a:endParaRPr>
                    </a:p>
                  </a:txBody>
                  <a:tcPr>
                    <a:lnL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L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6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SG" altLang="en-US" sz="2200" b="1">
                          <a:latin typeface="Gowun Batang" pitchFamily="2" charset="-127"/>
                          <a:ea typeface="Gowun Batang" pitchFamily="2" charset="-127"/>
                        </a:rPr>
                        <a:t>62</a:t>
                      </a:r>
                    </a:p>
                  </a:txBody>
                  <a:tcPr>
                    <a:lnR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200" b="1">
                        <a:latin typeface="Gowun Batang" pitchFamily="2" charset="-127"/>
                        <a:ea typeface="Gowun Batang" pitchFamily="2" charset="-127"/>
                      </a:endParaRPr>
                    </a:p>
                  </a:txBody>
                  <a:tcPr>
                    <a:lnL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L>
                    <a:lnR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200" b="1">
                        <a:latin typeface="Gowun Batang" pitchFamily="2" charset="-127"/>
                        <a:ea typeface="Gowun Batang" pitchFamily="2" charset="-127"/>
                      </a:endParaRPr>
                    </a:p>
                  </a:txBody>
                  <a:tcPr>
                    <a:lnL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L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6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SG" altLang="en-US" sz="2200" b="1">
                          <a:latin typeface="Gowun Batang" pitchFamily="2" charset="-127"/>
                          <a:ea typeface="Gowun Batang" pitchFamily="2" charset="-127"/>
                        </a:rPr>
                        <a:t>70</a:t>
                      </a:r>
                    </a:p>
                  </a:txBody>
                  <a:tcPr>
                    <a:lnR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200" b="1">
                        <a:latin typeface="Gowun Batang" pitchFamily="2" charset="-127"/>
                        <a:ea typeface="Gowun Batang" pitchFamily="2" charset="-127"/>
                      </a:endParaRPr>
                    </a:p>
                  </a:txBody>
                  <a:tcPr>
                    <a:lnL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L>
                    <a:lnR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200" b="1">
                        <a:latin typeface="Gowun Batang" pitchFamily="2" charset="-127"/>
                        <a:ea typeface="Gowun Batang" pitchFamily="2" charset="-127"/>
                      </a:endParaRPr>
                    </a:p>
                  </a:txBody>
                  <a:tcPr>
                    <a:lnL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L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6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SG" altLang="en-US" sz="2200" b="1">
                          <a:latin typeface="Gowun Batang" pitchFamily="2" charset="-127"/>
                          <a:ea typeface="Gowun Batang" pitchFamily="2" charset="-127"/>
                        </a:rPr>
                        <a:t>84</a:t>
                      </a:r>
                    </a:p>
                  </a:txBody>
                  <a:tcPr>
                    <a:lnR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200" b="1" dirty="0">
                        <a:latin typeface="Gowun Batang" pitchFamily="2" charset="-127"/>
                        <a:ea typeface="Gowun Batang" pitchFamily="2" charset="-127"/>
                      </a:endParaRPr>
                    </a:p>
                  </a:txBody>
                  <a:tcPr>
                    <a:lnL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L>
                    <a:lnR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200" b="1" dirty="0">
                        <a:latin typeface="Gowun Batang" pitchFamily="2" charset="-127"/>
                        <a:ea typeface="Gowun Batang" pitchFamily="2" charset="-127"/>
                      </a:endParaRPr>
                    </a:p>
                  </a:txBody>
                  <a:tcPr>
                    <a:lnL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L>
                    <a:lnT w="127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Text Box 3"/>
          <p:cNvSpPr txBox="1"/>
          <p:nvPr/>
        </p:nvSpPr>
        <p:spPr>
          <a:xfrm>
            <a:off x="3357880" y="2060575"/>
            <a:ext cx="7975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SG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십구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6238875" y="2060575"/>
            <a:ext cx="105981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열아홉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3214370" y="2574925"/>
            <a:ext cx="117284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SG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이십일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357880" y="3070225"/>
            <a:ext cx="7975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SG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삼십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3214370" y="3565525"/>
            <a:ext cx="106997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SG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오십오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3214370" y="4060825"/>
            <a:ext cx="106997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SG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구십육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3214370" y="4570095"/>
            <a:ext cx="117348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SG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사십삼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3214370" y="5078095"/>
            <a:ext cx="107188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SG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육십이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3357880" y="5574665"/>
            <a:ext cx="7975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SG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칠십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3214370" y="6061710"/>
            <a:ext cx="108204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SG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팔십사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6167120" y="2592705"/>
            <a:ext cx="137922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SG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스물하나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6382385" y="3124835"/>
            <a:ext cx="7975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SG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서른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6238875" y="3554095"/>
            <a:ext cx="104965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SG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쉰다섯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6167120" y="4062095"/>
            <a:ext cx="137922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SG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아흔여섯</a:t>
            </a:r>
          </a:p>
        </p:txBody>
      </p:sp>
      <p:sp>
        <p:nvSpPr>
          <p:cNvPr id="21" name="Text Box 20"/>
          <p:cNvSpPr txBox="1"/>
          <p:nvPr/>
        </p:nvSpPr>
        <p:spPr>
          <a:xfrm>
            <a:off x="6238875" y="4570095"/>
            <a:ext cx="108394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SG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마흔셋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6238875" y="5078095"/>
            <a:ext cx="108394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SG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예순둘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6382385" y="5574665"/>
            <a:ext cx="110109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SG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일흔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6238875" y="6061710"/>
            <a:ext cx="137922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여든넷</a:t>
            </a:r>
          </a:p>
        </p:txBody>
      </p:sp>
      <p:pic>
        <p:nvPicPr>
          <p:cNvPr id="54" name="Picture 14" descr="벡터 일러스트 레이 션의 식물 성장의 단계 5에 대한 스톡 벡터 아트 및 기타 이미지 - 5, 나무, 성장-개념 - iStock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12"/>
          <a:stretch>
            <a:fillRect/>
          </a:stretch>
        </p:blipFill>
        <p:spPr bwMode="auto">
          <a:xfrm>
            <a:off x="9396749" y="3659592"/>
            <a:ext cx="2361545" cy="222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6" grpId="0"/>
      <p:bldP spid="16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5" grpId="0"/>
      <p:bldP spid="2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12207" y="-199221"/>
            <a:ext cx="6013980" cy="3471639"/>
          </a:xfrm>
          <a:prstGeom prst="rect">
            <a:avLst/>
          </a:prstGeom>
        </p:spPr>
      </p:pic>
      <p:sp>
        <p:nvSpPr>
          <p:cNvPr id="41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11568366" y="5890459"/>
            <a:ext cx="340209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GB" b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</a:t>
            </a:r>
            <a:fld id="{00000000-1234-1234-1234-123412341234}" type="slidenum">
              <a:rPr lang="en-GB" b="1" smtClean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9</a:t>
            </a:fld>
            <a:endParaRPr b="1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492465" y="5917562"/>
            <a:ext cx="382368" cy="605151"/>
          </a:xfrm>
          <a:prstGeom prst="rect">
            <a:avLst/>
          </a:prstGeom>
          <a:solidFill>
            <a:srgbClr val="F26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sz="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132389" y="5921525"/>
            <a:ext cx="2742446" cy="605151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GB" b="1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9865748" y="6004686"/>
            <a:ext cx="1637983" cy="430887"/>
            <a:chOff x="932006" y="4596578"/>
            <a:chExt cx="1228807" cy="323165"/>
          </a:xfrm>
        </p:grpSpPr>
        <p:sp>
          <p:nvSpPr>
            <p:cNvPr id="47" name="TextBox 46"/>
            <p:cNvSpPr txBox="1"/>
            <p:nvPr/>
          </p:nvSpPr>
          <p:spPr>
            <a:xfrm>
              <a:off x="948818" y="4596578"/>
              <a:ext cx="121199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Trung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tâm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ngoại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sz="900" b="1" err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ngữ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</a:p>
            <a:p>
              <a:r>
                <a:rPr lang="en-US" sz="1300" b="1">
                  <a:solidFill>
                    <a:srgbClr val="F26E58"/>
                  </a:solidFill>
                  <a:latin typeface="Gowun Batang" pitchFamily="2" charset="-127"/>
                  <a:ea typeface="Gowun Batang" pitchFamily="2" charset="-127"/>
                </a:rPr>
                <a:t>WANG language</a:t>
              </a:r>
              <a:endParaRPr lang="en-GB" sz="1300" b="1">
                <a:solidFill>
                  <a:srgbClr val="F26E58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932006" y="4642307"/>
              <a:ext cx="0" cy="2645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/>
          <p:cNvCxnSpPr/>
          <p:nvPr/>
        </p:nvCxnSpPr>
        <p:spPr>
          <a:xfrm>
            <a:off x="11492464" y="5921522"/>
            <a:ext cx="0" cy="60515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Graphic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306038" y="6038872"/>
            <a:ext cx="393597" cy="381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503731" y="6108684"/>
            <a:ext cx="685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05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5121" y="156437"/>
            <a:ext cx="7168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시간 표현 </a:t>
            </a:r>
            <a:r>
              <a:rPr lang="en-US" altLang="ko-KR" sz="4000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_ Biểu hiện thời gian</a:t>
            </a:r>
            <a:endParaRPr lang="ko-KR" altLang="en-US" sz="4000" b="1">
              <a:solidFill>
                <a:srgbClr val="F96E58"/>
              </a:solidFill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6126" y="892012"/>
            <a:ext cx="10824829" cy="307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Cách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nói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thời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gian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trong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tiếng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Hàn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: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Nói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theo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trình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tự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ngược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lại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với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tiếng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Việt</a:t>
            </a:r>
            <a:endParaRPr lang="en-US" altLang="ko-KR" sz="2000" b="1" dirty="0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   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(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Từ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đơn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vị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lớn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-&gt;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đơn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vị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nhỏ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 </a:t>
            </a:r>
            <a:r>
              <a:rPr lang="en-US" altLang="ko-KR" sz="2000" b="1" dirty="0" err="1">
                <a:solidFill>
                  <a:schemeClr val="accent6">
                    <a:lumMod val="75000"/>
                  </a:schemeClr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Năm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~ 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 </a:t>
            </a:r>
            <a:r>
              <a:rPr lang="en-US" altLang="ko-KR" sz="2000" b="1" dirty="0" err="1">
                <a:solidFill>
                  <a:srgbClr val="FC598F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Tháng</a:t>
            </a:r>
            <a:r>
              <a:rPr lang="en-US" altLang="ko-KR" sz="2000" b="1" dirty="0">
                <a:solidFill>
                  <a:schemeClr val="accent1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b="1" dirty="0">
                <a:solidFill>
                  <a:srgbClr val="FC598F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~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 </a:t>
            </a:r>
            <a:r>
              <a:rPr lang="en-US" altLang="ko-KR" sz="2000" b="1" dirty="0" err="1">
                <a:solidFill>
                  <a:schemeClr val="accent2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Ngày</a:t>
            </a:r>
            <a:r>
              <a:rPr lang="en-US" altLang="ko-KR" sz="2000" b="1" dirty="0">
                <a:solidFill>
                  <a:schemeClr val="accent2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~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 </a:t>
            </a:r>
            <a:r>
              <a:rPr lang="en-US" altLang="ko-KR" sz="2000" b="1" dirty="0" err="1">
                <a:solidFill>
                  <a:srgbClr val="00B050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Thứ</a:t>
            </a:r>
            <a:r>
              <a:rPr lang="en-US" altLang="ko-KR" sz="2000" b="1" dirty="0">
                <a:solidFill>
                  <a:srgbClr val="92D050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~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 </a:t>
            </a:r>
            <a:r>
              <a:rPr lang="en-US" altLang="ko-KR" sz="2000" b="1" dirty="0" err="1">
                <a:solidFill>
                  <a:srgbClr val="7030A0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Các</a:t>
            </a:r>
            <a:r>
              <a:rPr lang="en-US" altLang="ko-KR" sz="2000" b="1" dirty="0">
                <a:solidFill>
                  <a:srgbClr val="7030A0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b="1" dirty="0" err="1">
                <a:solidFill>
                  <a:srgbClr val="7030A0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buổi</a:t>
            </a:r>
            <a:r>
              <a:rPr lang="en-US" altLang="ko-KR" sz="2000" b="1" dirty="0">
                <a:solidFill>
                  <a:srgbClr val="7030A0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b="1" dirty="0" err="1">
                <a:solidFill>
                  <a:srgbClr val="7030A0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trong</a:t>
            </a:r>
            <a:r>
              <a:rPr lang="en-US" altLang="ko-KR" sz="2000" b="1" dirty="0">
                <a:solidFill>
                  <a:srgbClr val="7030A0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b="1" dirty="0" err="1">
                <a:solidFill>
                  <a:srgbClr val="7030A0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ngày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 </a:t>
            </a:r>
            <a:r>
              <a:rPr lang="en-US" altLang="ko-KR" sz="2000" b="1" dirty="0" err="1">
                <a:solidFill>
                  <a:srgbClr val="00B0F0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Giờ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 </a:t>
            </a:r>
            <a:r>
              <a:rPr lang="en-US" altLang="ko-KR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Phút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( </a:t>
            </a:r>
            <a:r>
              <a:rPr lang="en-US" altLang="ko-KR" sz="2000" b="1" dirty="0" err="1">
                <a:solidFill>
                  <a:srgbClr val="FFC000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Giây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     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~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년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   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    </a:t>
            </a:r>
            <a:r>
              <a:rPr lang="en-US" altLang="ko-KR" sz="2000" b="1" dirty="0">
                <a:solidFill>
                  <a:srgbClr val="FC598F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~</a:t>
            </a:r>
            <a:r>
              <a:rPr lang="ko-KR" altLang="en-US" sz="2000" b="1" dirty="0">
                <a:solidFill>
                  <a:srgbClr val="FC598F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월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    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  </a:t>
            </a:r>
            <a:r>
              <a:rPr lang="en-US" altLang="ko-KR" sz="2000" b="1" dirty="0">
                <a:solidFill>
                  <a:schemeClr val="accent2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~</a:t>
            </a:r>
            <a:r>
              <a:rPr lang="ko-KR" altLang="en-US" sz="2000" b="1" dirty="0">
                <a:solidFill>
                  <a:schemeClr val="accent2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일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     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 </a:t>
            </a:r>
            <a:r>
              <a:rPr lang="en-US" altLang="ko-KR" sz="2000" b="1" dirty="0">
                <a:solidFill>
                  <a:srgbClr val="00B050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~</a:t>
            </a:r>
            <a:r>
              <a:rPr lang="ko-KR" altLang="en-US" sz="2000" b="1" dirty="0">
                <a:solidFill>
                  <a:srgbClr val="00B050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요일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 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         </a:t>
            </a:r>
            <a:r>
              <a:rPr lang="ko-KR" altLang="en-US" sz="2000" b="1" dirty="0">
                <a:solidFill>
                  <a:srgbClr val="7030A0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시간대 표현       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 </a:t>
            </a:r>
            <a:r>
              <a:rPr lang="en-US" altLang="ko-KR" sz="2000" b="1" dirty="0">
                <a:solidFill>
                  <a:srgbClr val="00B0F0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~</a:t>
            </a:r>
            <a:r>
              <a:rPr lang="ko-KR" altLang="en-US" sz="2000" b="1" dirty="0">
                <a:solidFill>
                  <a:srgbClr val="00B0F0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시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 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~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분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 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( </a:t>
            </a:r>
            <a:r>
              <a:rPr lang="en-US" altLang="ko-KR" sz="2000" b="1" dirty="0">
                <a:solidFill>
                  <a:srgbClr val="FFC000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~</a:t>
            </a:r>
            <a:r>
              <a:rPr lang="ko-KR" altLang="en-US" sz="2000" b="1" dirty="0">
                <a:solidFill>
                  <a:srgbClr val="FFC000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초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-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Sử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dụng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số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thuần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Hàn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để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chỉ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Giờ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,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số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Hán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–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Hàn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để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chỉ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Phút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và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Giây</a:t>
            </a:r>
            <a:r>
              <a:rPr lang="en-US" altLang="ko-KR" sz="2000" b="1" dirty="0">
                <a:latin typeface="Gowun Batang" pitchFamily="2" charset="-127"/>
                <a:ea typeface="Gowun Batang" pitchFamily="2" charset="-127"/>
                <a:cs typeface="Gowun Batang" pitchFamily="2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6452" y="5373216"/>
            <a:ext cx="7015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하나    둘      셋      넷    다섯   여섯   일곱  여덟   아홉    열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36420" y="4670425"/>
            <a:ext cx="8163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Gowun Batang" pitchFamily="2" charset="-127"/>
                <a:ea typeface="Gowun Batang" pitchFamily="2" charset="-127"/>
              </a:rPr>
              <a:t>1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</a:rPr>
              <a:t>      </a:t>
            </a:r>
            <a:r>
              <a:rPr lang="en-US" altLang="ko-KR" sz="2000" b="1">
                <a:latin typeface="Gowun Batang" pitchFamily="2" charset="-127"/>
                <a:ea typeface="Gowun Batang" pitchFamily="2" charset="-127"/>
              </a:rPr>
              <a:t>2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</a:rPr>
              <a:t>        </a:t>
            </a:r>
            <a:r>
              <a:rPr lang="en-US" altLang="ko-KR" sz="2000" b="1">
                <a:latin typeface="Gowun Batang" pitchFamily="2" charset="-127"/>
                <a:ea typeface="Gowun Batang" pitchFamily="2" charset="-127"/>
              </a:rPr>
              <a:t>3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</a:rPr>
              <a:t>       </a:t>
            </a:r>
            <a:r>
              <a:rPr lang="en-US" altLang="ko-KR" sz="2000" b="1">
                <a:latin typeface="Gowun Batang" pitchFamily="2" charset="-127"/>
                <a:ea typeface="Gowun Batang" pitchFamily="2" charset="-127"/>
              </a:rPr>
              <a:t>4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</a:rPr>
              <a:t>        </a:t>
            </a:r>
            <a:r>
              <a:rPr lang="en-US" altLang="ko-KR" sz="2000" b="1">
                <a:latin typeface="Gowun Batang" pitchFamily="2" charset="-127"/>
                <a:ea typeface="Gowun Batang" pitchFamily="2" charset="-127"/>
              </a:rPr>
              <a:t>5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</a:rPr>
              <a:t>        </a:t>
            </a:r>
            <a:r>
              <a:rPr lang="en-US" altLang="ko-KR" sz="2000" b="1">
                <a:latin typeface="Gowun Batang" pitchFamily="2" charset="-127"/>
                <a:ea typeface="Gowun Batang" pitchFamily="2" charset="-127"/>
              </a:rPr>
              <a:t>6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</a:rPr>
              <a:t>       </a:t>
            </a:r>
            <a:r>
              <a:rPr lang="en-US" altLang="ko-KR" sz="2000" b="1">
                <a:latin typeface="Gowun Batang" pitchFamily="2" charset="-127"/>
                <a:ea typeface="Gowun Batang" pitchFamily="2" charset="-127"/>
              </a:rPr>
              <a:t>7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</a:rPr>
              <a:t>       </a:t>
            </a:r>
            <a:r>
              <a:rPr lang="en-US" altLang="ko-KR" sz="2000" b="1">
                <a:latin typeface="Gowun Batang" pitchFamily="2" charset="-127"/>
                <a:ea typeface="Gowun Batang" pitchFamily="2" charset="-127"/>
              </a:rPr>
              <a:t>8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</a:rPr>
              <a:t>       </a:t>
            </a:r>
            <a:r>
              <a:rPr lang="en-US" altLang="ko-KR" sz="2000" b="1">
                <a:latin typeface="Gowun Batang" pitchFamily="2" charset="-127"/>
                <a:ea typeface="Gowun Batang" pitchFamily="2" charset="-127"/>
              </a:rPr>
              <a:t>9</a:t>
            </a:r>
            <a:r>
              <a:rPr lang="ko-KR" altLang="en-US" sz="2000" b="1">
                <a:latin typeface="Gowun Batang" pitchFamily="2" charset="-127"/>
                <a:ea typeface="Gowun Batang" pitchFamily="2" charset="-127"/>
              </a:rPr>
              <a:t>      </a:t>
            </a:r>
            <a:r>
              <a:rPr lang="en-US" altLang="ko-KR" sz="2000" b="1">
                <a:latin typeface="Gowun Batang" pitchFamily="2" charset="-127"/>
                <a:ea typeface="Gowun Batang" pitchFamily="2" charset="-127"/>
              </a:rPr>
              <a:t>10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0362" y="6039434"/>
            <a:ext cx="743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하나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,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둘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,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셋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,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넷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khi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kết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hợp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với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N </a:t>
            </a:r>
            <a:r>
              <a:rPr lang="en-US" altLang="ko-KR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chỉ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đơn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vị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sẽ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đổi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en-US" altLang="ko-KR" b="1" dirty="0" err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thành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한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,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두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,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세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,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네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0279" y="537321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Thuần Hàn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61764" y="4293096"/>
            <a:ext cx="9804936" cy="0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34827" y="467036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Hệ đếm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3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2258</Words>
  <Application>Microsoft Office PowerPoint</Application>
  <PresentationFormat>Custom</PresentationFormat>
  <Paragraphs>589</Paragraphs>
  <Slides>30</Slides>
  <Notes>9</Notes>
  <HiddenSlides>0</HiddenSlides>
  <MMClips>19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 Unicode MS</vt:lpstr>
      <vt:lpstr>Gowun Batang</vt:lpstr>
      <vt:lpstr>Malgun Gothic</vt:lpstr>
      <vt:lpstr>Malgun Gothic</vt:lpstr>
      <vt:lpstr>Source Sans Pro</vt:lpstr>
      <vt:lpstr>Source Serif 4</vt:lpstr>
      <vt:lpstr>Arial</vt:lpstr>
      <vt:lpstr>Calibri</vt:lpstr>
      <vt:lpstr>Times New Roman</vt:lpstr>
      <vt:lpstr>Wingdings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환영합니다!</dc:title>
  <dc:creator>SAMSUNG</dc:creator>
  <cp:lastModifiedBy>Le Phuong Dung</cp:lastModifiedBy>
  <cp:revision>1406</cp:revision>
  <cp:lastPrinted>2023-04-13T10:11:00Z</cp:lastPrinted>
  <dcterms:created xsi:type="dcterms:W3CDTF">2021-05-13T11:35:00Z</dcterms:created>
  <dcterms:modified xsi:type="dcterms:W3CDTF">2024-03-05T10:14:49Z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74068096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ICV">
    <vt:lpwstr>F714F53949BB47FBB2418FBF4929A088_13</vt:lpwstr>
  </property>
  <property fmtid="{D5CDD505-2E9C-101B-9397-08002B2CF9AE}" pid="13" name="KSOProductBuildVer">
    <vt:lpwstr>1033-12.2.0.13431</vt:lpwstr>
  </property>
</Properties>
</file>